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4" r:id="rId2"/>
    <p:sldId id="272" r:id="rId3"/>
    <p:sldId id="258" r:id="rId4"/>
    <p:sldId id="279" r:id="rId5"/>
    <p:sldId id="266" r:id="rId6"/>
    <p:sldId id="276" r:id="rId7"/>
    <p:sldId id="284" r:id="rId8"/>
    <p:sldId id="285" r:id="rId9"/>
    <p:sldId id="286" r:id="rId10"/>
    <p:sldId id="287" r:id="rId11"/>
    <p:sldId id="260" r:id="rId12"/>
    <p:sldId id="293" r:id="rId13"/>
    <p:sldId id="281" r:id="rId14"/>
    <p:sldId id="268" r:id="rId15"/>
    <p:sldId id="270" r:id="rId16"/>
    <p:sldId id="288" r:id="rId17"/>
    <p:sldId id="289" r:id="rId18"/>
    <p:sldId id="282" r:id="rId19"/>
    <p:sldId id="290" r:id="rId20"/>
    <p:sldId id="292" r:id="rId21"/>
    <p:sldId id="291" r:id="rId22"/>
    <p:sldId id="294" r:id="rId23"/>
    <p:sldId id="283" r:id="rId24"/>
    <p:sldId id="267" r:id="rId25"/>
    <p:sldId id="256" r:id="rId26"/>
    <p:sldId id="273" r:id="rId2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12" algn="l" rtl="0" fontAlgn="base">
      <a:spcBef>
        <a:spcPct val="0"/>
      </a:spcBef>
      <a:spcAft>
        <a:spcPct val="0"/>
      </a:spcAft>
      <a:defRPr kern="1200">
        <a:solidFill>
          <a:schemeClr val="tx1"/>
        </a:solidFill>
        <a:latin typeface="Arial" charset="0"/>
        <a:ea typeface="+mn-ea"/>
        <a:cs typeface="Arial" charset="0"/>
      </a:defRPr>
    </a:lvl2pPr>
    <a:lvl3pPr marL="914224" algn="l" rtl="0" fontAlgn="base">
      <a:spcBef>
        <a:spcPct val="0"/>
      </a:spcBef>
      <a:spcAft>
        <a:spcPct val="0"/>
      </a:spcAft>
      <a:defRPr kern="1200">
        <a:solidFill>
          <a:schemeClr val="tx1"/>
        </a:solidFill>
        <a:latin typeface="Arial" charset="0"/>
        <a:ea typeface="+mn-ea"/>
        <a:cs typeface="Arial" charset="0"/>
      </a:defRPr>
    </a:lvl3pPr>
    <a:lvl4pPr marL="1371337" algn="l" rtl="0" fontAlgn="base">
      <a:spcBef>
        <a:spcPct val="0"/>
      </a:spcBef>
      <a:spcAft>
        <a:spcPct val="0"/>
      </a:spcAft>
      <a:defRPr kern="1200">
        <a:solidFill>
          <a:schemeClr val="tx1"/>
        </a:solidFill>
        <a:latin typeface="Arial" charset="0"/>
        <a:ea typeface="+mn-ea"/>
        <a:cs typeface="Arial" charset="0"/>
      </a:defRPr>
    </a:lvl4pPr>
    <a:lvl5pPr marL="1828449" algn="l" rtl="0" fontAlgn="base">
      <a:spcBef>
        <a:spcPct val="0"/>
      </a:spcBef>
      <a:spcAft>
        <a:spcPct val="0"/>
      </a:spcAft>
      <a:defRPr kern="1200">
        <a:solidFill>
          <a:schemeClr val="tx1"/>
        </a:solidFill>
        <a:latin typeface="Arial" charset="0"/>
        <a:ea typeface="+mn-ea"/>
        <a:cs typeface="Arial" charset="0"/>
      </a:defRPr>
    </a:lvl5pPr>
    <a:lvl6pPr marL="2285561" algn="l" defTabSz="914224" rtl="0" eaLnBrk="1" latinLnBrk="0" hangingPunct="1">
      <a:defRPr kern="1200">
        <a:solidFill>
          <a:schemeClr val="tx1"/>
        </a:solidFill>
        <a:latin typeface="Arial" charset="0"/>
        <a:ea typeface="+mn-ea"/>
        <a:cs typeface="Arial" charset="0"/>
      </a:defRPr>
    </a:lvl6pPr>
    <a:lvl7pPr marL="2742672" algn="l" defTabSz="914224" rtl="0" eaLnBrk="1" latinLnBrk="0" hangingPunct="1">
      <a:defRPr kern="1200">
        <a:solidFill>
          <a:schemeClr val="tx1"/>
        </a:solidFill>
        <a:latin typeface="Arial" charset="0"/>
        <a:ea typeface="+mn-ea"/>
        <a:cs typeface="Arial" charset="0"/>
      </a:defRPr>
    </a:lvl7pPr>
    <a:lvl8pPr marL="3199786" algn="l" defTabSz="914224" rtl="0" eaLnBrk="1" latinLnBrk="0" hangingPunct="1">
      <a:defRPr kern="1200">
        <a:solidFill>
          <a:schemeClr val="tx1"/>
        </a:solidFill>
        <a:latin typeface="Arial" charset="0"/>
        <a:ea typeface="+mn-ea"/>
        <a:cs typeface="Arial" charset="0"/>
      </a:defRPr>
    </a:lvl8pPr>
    <a:lvl9pPr marL="3656898" algn="l" defTabSz="91422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CC66"/>
    <a:srgbClr val="8E9E9A"/>
    <a:srgbClr val="448688"/>
    <a:srgbClr val="336699"/>
    <a:srgbClr val="020202"/>
    <a:srgbClr val="CC3399"/>
    <a:srgbClr val="0F100A"/>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756" y="102"/>
      </p:cViewPr>
      <p:guideLst>
        <p:guide orient="horz" pos="162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62B5C66-04E1-4678-9FCC-B7285EB777D7}" type="datetimeFigureOut">
              <a:rPr lang="en-US"/>
              <a:pPr>
                <a:defRPr/>
              </a:pPr>
              <a:t>10/30/2022</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0DEF340-FD63-4935-A2A0-87515B7BB13A}" type="slidenum">
              <a:rPr lang="en-AU"/>
              <a:pPr>
                <a:defRPr/>
              </a:pPr>
              <a:t>‹#›</a:t>
            </a:fld>
            <a:endParaRPr lang="en-AU"/>
          </a:p>
        </p:txBody>
      </p:sp>
    </p:spTree>
    <p:extLst>
      <p:ext uri="{BB962C8B-B14F-4D97-AF65-F5344CB8AC3E}">
        <p14:creationId xmlns:p14="http://schemas.microsoft.com/office/powerpoint/2010/main" val="9488376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112" algn="l" rtl="0" fontAlgn="base">
      <a:spcBef>
        <a:spcPct val="30000"/>
      </a:spcBef>
      <a:spcAft>
        <a:spcPct val="0"/>
      </a:spcAft>
      <a:defRPr sz="1200" kern="1200">
        <a:solidFill>
          <a:schemeClr val="tx1"/>
        </a:solidFill>
        <a:latin typeface="+mn-lt"/>
        <a:ea typeface="+mn-ea"/>
        <a:cs typeface="+mn-cs"/>
      </a:defRPr>
    </a:lvl2pPr>
    <a:lvl3pPr marL="914224" algn="l" rtl="0" fontAlgn="base">
      <a:spcBef>
        <a:spcPct val="30000"/>
      </a:spcBef>
      <a:spcAft>
        <a:spcPct val="0"/>
      </a:spcAft>
      <a:defRPr sz="1200" kern="1200">
        <a:solidFill>
          <a:schemeClr val="tx1"/>
        </a:solidFill>
        <a:latin typeface="+mn-lt"/>
        <a:ea typeface="+mn-ea"/>
        <a:cs typeface="+mn-cs"/>
      </a:defRPr>
    </a:lvl3pPr>
    <a:lvl4pPr marL="1371337" algn="l" rtl="0" fontAlgn="base">
      <a:spcBef>
        <a:spcPct val="30000"/>
      </a:spcBef>
      <a:spcAft>
        <a:spcPct val="0"/>
      </a:spcAft>
      <a:defRPr sz="1200" kern="1200">
        <a:solidFill>
          <a:schemeClr val="tx1"/>
        </a:solidFill>
        <a:latin typeface="+mn-lt"/>
        <a:ea typeface="+mn-ea"/>
        <a:cs typeface="+mn-cs"/>
      </a:defRPr>
    </a:lvl4pPr>
    <a:lvl5pPr marL="1828449" algn="l" rtl="0" fontAlgn="base">
      <a:spcBef>
        <a:spcPct val="30000"/>
      </a:spcBef>
      <a:spcAft>
        <a:spcPct val="0"/>
      </a:spcAft>
      <a:defRPr sz="1200" kern="1200">
        <a:solidFill>
          <a:schemeClr val="tx1"/>
        </a:solidFill>
        <a:latin typeface="+mn-lt"/>
        <a:ea typeface="+mn-ea"/>
        <a:cs typeface="+mn-cs"/>
      </a:defRPr>
    </a:lvl5pPr>
    <a:lvl6pPr marL="2285561" algn="l" defTabSz="914224" rtl="0" eaLnBrk="1" latinLnBrk="0" hangingPunct="1">
      <a:defRPr sz="1200" kern="1200">
        <a:solidFill>
          <a:schemeClr val="tx1"/>
        </a:solidFill>
        <a:latin typeface="+mn-lt"/>
        <a:ea typeface="+mn-ea"/>
        <a:cs typeface="+mn-cs"/>
      </a:defRPr>
    </a:lvl6pPr>
    <a:lvl7pPr marL="2742672" algn="l" defTabSz="914224" rtl="0" eaLnBrk="1" latinLnBrk="0" hangingPunct="1">
      <a:defRPr sz="1200" kern="1200">
        <a:solidFill>
          <a:schemeClr val="tx1"/>
        </a:solidFill>
        <a:latin typeface="+mn-lt"/>
        <a:ea typeface="+mn-ea"/>
        <a:cs typeface="+mn-cs"/>
      </a:defRPr>
    </a:lvl7pPr>
    <a:lvl8pPr marL="3199786" algn="l" defTabSz="914224" rtl="0" eaLnBrk="1" latinLnBrk="0" hangingPunct="1">
      <a:defRPr sz="1200" kern="1200">
        <a:solidFill>
          <a:schemeClr val="tx1"/>
        </a:solidFill>
        <a:latin typeface="+mn-lt"/>
        <a:ea typeface="+mn-ea"/>
        <a:cs typeface="+mn-cs"/>
      </a:defRPr>
    </a:lvl8pPr>
    <a:lvl9pPr marL="3656898" algn="l" defTabSz="9142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782F4-8FFC-4B7E-96A3-E6D57347AF66}" type="slidenum">
              <a:rPr lang="en-US"/>
              <a:pPr fontAlgn="base">
                <a:spcBef>
                  <a:spcPct val="0"/>
                </a:spcBef>
                <a:spcAft>
                  <a:spcPct val="0"/>
                </a:spcAft>
              </a:pPr>
              <a:t>12</a:t>
            </a:fld>
            <a:endParaRPr lang="en-US"/>
          </a:p>
        </p:txBody>
      </p:sp>
      <p:sp>
        <p:nvSpPr>
          <p:cNvPr id="163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FF0000"/>
              </a:solidFill>
            </a:endParaRPr>
          </a:p>
        </p:txBody>
      </p:sp>
    </p:spTree>
    <p:extLst>
      <p:ext uri="{BB962C8B-B14F-4D97-AF65-F5344CB8AC3E}">
        <p14:creationId xmlns:p14="http://schemas.microsoft.com/office/powerpoint/2010/main" val="420652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782F4-8FFC-4B7E-96A3-E6D57347AF66}" type="slidenum">
              <a:rPr lang="en-US"/>
              <a:pPr fontAlgn="base">
                <a:spcBef>
                  <a:spcPct val="0"/>
                </a:spcBef>
                <a:spcAft>
                  <a:spcPct val="0"/>
                </a:spcAft>
              </a:pPr>
              <a:t>15</a:t>
            </a:fld>
            <a:endParaRPr lang="en-US"/>
          </a:p>
        </p:txBody>
      </p:sp>
      <p:sp>
        <p:nvSpPr>
          <p:cNvPr id="163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782F4-8FFC-4B7E-96A3-E6D57347AF66}" type="slidenum">
              <a:rPr lang="en-US"/>
              <a:pPr fontAlgn="base">
                <a:spcBef>
                  <a:spcPct val="0"/>
                </a:spcBef>
                <a:spcAft>
                  <a:spcPct val="0"/>
                </a:spcAft>
              </a:pPr>
              <a:t>16</a:t>
            </a:fld>
            <a:endParaRPr lang="en-US"/>
          </a:p>
        </p:txBody>
      </p:sp>
      <p:sp>
        <p:nvSpPr>
          <p:cNvPr id="163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FF0000"/>
              </a:solidFill>
            </a:endParaRPr>
          </a:p>
        </p:txBody>
      </p:sp>
    </p:spTree>
    <p:extLst>
      <p:ext uri="{BB962C8B-B14F-4D97-AF65-F5344CB8AC3E}">
        <p14:creationId xmlns:p14="http://schemas.microsoft.com/office/powerpoint/2010/main" val="418484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782F4-8FFC-4B7E-96A3-E6D57347AF66}" type="slidenum">
              <a:rPr lang="en-US"/>
              <a:pPr fontAlgn="base">
                <a:spcBef>
                  <a:spcPct val="0"/>
                </a:spcBef>
                <a:spcAft>
                  <a:spcPct val="0"/>
                </a:spcAft>
              </a:pPr>
              <a:t>17</a:t>
            </a:fld>
            <a:endParaRPr lang="en-US"/>
          </a:p>
        </p:txBody>
      </p:sp>
      <p:sp>
        <p:nvSpPr>
          <p:cNvPr id="163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FF0000"/>
              </a:solidFill>
            </a:endParaRPr>
          </a:p>
        </p:txBody>
      </p:sp>
    </p:spTree>
    <p:extLst>
      <p:ext uri="{BB962C8B-B14F-4D97-AF65-F5344CB8AC3E}">
        <p14:creationId xmlns:p14="http://schemas.microsoft.com/office/powerpoint/2010/main" val="183570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782F4-8FFC-4B7E-96A3-E6D57347AF66}" type="slidenum">
              <a:rPr lang="en-US"/>
              <a:pPr fontAlgn="base">
                <a:spcBef>
                  <a:spcPct val="0"/>
                </a:spcBef>
                <a:spcAft>
                  <a:spcPct val="0"/>
                </a:spcAft>
              </a:pPr>
              <a:t>19</a:t>
            </a:fld>
            <a:endParaRPr lang="en-US"/>
          </a:p>
        </p:txBody>
      </p:sp>
      <p:sp>
        <p:nvSpPr>
          <p:cNvPr id="163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FF0000"/>
              </a:solidFill>
            </a:endParaRPr>
          </a:p>
        </p:txBody>
      </p:sp>
    </p:spTree>
    <p:extLst>
      <p:ext uri="{BB962C8B-B14F-4D97-AF65-F5344CB8AC3E}">
        <p14:creationId xmlns:p14="http://schemas.microsoft.com/office/powerpoint/2010/main" val="224627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782F4-8FFC-4B7E-96A3-E6D57347AF66}" type="slidenum">
              <a:rPr lang="en-US"/>
              <a:pPr fontAlgn="base">
                <a:spcBef>
                  <a:spcPct val="0"/>
                </a:spcBef>
                <a:spcAft>
                  <a:spcPct val="0"/>
                </a:spcAft>
              </a:pPr>
              <a:t>20</a:t>
            </a:fld>
            <a:endParaRPr lang="en-US"/>
          </a:p>
        </p:txBody>
      </p:sp>
      <p:sp>
        <p:nvSpPr>
          <p:cNvPr id="163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FF0000"/>
              </a:solidFill>
            </a:endParaRPr>
          </a:p>
        </p:txBody>
      </p:sp>
    </p:spTree>
    <p:extLst>
      <p:ext uri="{BB962C8B-B14F-4D97-AF65-F5344CB8AC3E}">
        <p14:creationId xmlns:p14="http://schemas.microsoft.com/office/powerpoint/2010/main" val="19405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782F4-8FFC-4B7E-96A3-E6D57347AF66}" type="slidenum">
              <a:rPr lang="en-US"/>
              <a:pPr fontAlgn="base">
                <a:spcBef>
                  <a:spcPct val="0"/>
                </a:spcBef>
                <a:spcAft>
                  <a:spcPct val="0"/>
                </a:spcAft>
              </a:pPr>
              <a:t>21</a:t>
            </a:fld>
            <a:endParaRPr lang="en-US"/>
          </a:p>
        </p:txBody>
      </p:sp>
      <p:sp>
        <p:nvSpPr>
          <p:cNvPr id="163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FF0000"/>
              </a:solidFill>
            </a:endParaRPr>
          </a:p>
        </p:txBody>
      </p:sp>
    </p:spTree>
    <p:extLst>
      <p:ext uri="{BB962C8B-B14F-4D97-AF65-F5344CB8AC3E}">
        <p14:creationId xmlns:p14="http://schemas.microsoft.com/office/powerpoint/2010/main" val="372079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782F4-8FFC-4B7E-96A3-E6D57347AF66}" type="slidenum">
              <a:rPr lang="en-US"/>
              <a:pPr fontAlgn="base">
                <a:spcBef>
                  <a:spcPct val="0"/>
                </a:spcBef>
                <a:spcAft>
                  <a:spcPct val="0"/>
                </a:spcAft>
              </a:pPr>
              <a:t>22</a:t>
            </a:fld>
            <a:endParaRPr lang="en-US"/>
          </a:p>
        </p:txBody>
      </p:sp>
      <p:sp>
        <p:nvSpPr>
          <p:cNvPr id="163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solidFill>
                <a:srgbClr val="FF0000"/>
              </a:solidFill>
            </a:endParaRPr>
          </a:p>
        </p:txBody>
      </p:sp>
    </p:spTree>
    <p:extLst>
      <p:ext uri="{BB962C8B-B14F-4D97-AF65-F5344CB8AC3E}">
        <p14:creationId xmlns:p14="http://schemas.microsoft.com/office/powerpoint/2010/main" val="30023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1" y="2914651"/>
            <a:ext cx="6400800" cy="1314450"/>
          </a:xfrm>
        </p:spPr>
        <p:txBody>
          <a:bodyPr/>
          <a:lstStyle>
            <a:lvl1pPr marL="0" indent="0" algn="ctr">
              <a:buNone/>
              <a:defRPr>
                <a:solidFill>
                  <a:schemeClr val="tx1">
                    <a:tint val="75000"/>
                  </a:schemeClr>
                </a:solidFill>
              </a:defRPr>
            </a:lvl1pPr>
            <a:lvl2pPr marL="240024" indent="0" algn="ctr">
              <a:buNone/>
              <a:defRPr>
                <a:solidFill>
                  <a:schemeClr val="tx1">
                    <a:tint val="75000"/>
                  </a:schemeClr>
                </a:solidFill>
              </a:defRPr>
            </a:lvl2pPr>
            <a:lvl3pPr marL="480048" indent="0" algn="ctr">
              <a:buNone/>
              <a:defRPr>
                <a:solidFill>
                  <a:schemeClr val="tx1">
                    <a:tint val="75000"/>
                  </a:schemeClr>
                </a:solidFill>
              </a:defRPr>
            </a:lvl3pPr>
            <a:lvl4pPr marL="720073" indent="0" algn="ctr">
              <a:buNone/>
              <a:defRPr>
                <a:solidFill>
                  <a:schemeClr val="tx1">
                    <a:tint val="75000"/>
                  </a:schemeClr>
                </a:solidFill>
              </a:defRPr>
            </a:lvl4pPr>
            <a:lvl5pPr marL="960096" indent="0" algn="ctr">
              <a:buNone/>
              <a:defRPr>
                <a:solidFill>
                  <a:schemeClr val="tx1">
                    <a:tint val="75000"/>
                  </a:schemeClr>
                </a:solidFill>
              </a:defRPr>
            </a:lvl5pPr>
            <a:lvl6pPr marL="1200120" indent="0" algn="ctr">
              <a:buNone/>
              <a:defRPr>
                <a:solidFill>
                  <a:schemeClr val="tx1">
                    <a:tint val="75000"/>
                  </a:schemeClr>
                </a:solidFill>
              </a:defRPr>
            </a:lvl6pPr>
            <a:lvl7pPr marL="1440144" indent="0" algn="ctr">
              <a:buNone/>
              <a:defRPr>
                <a:solidFill>
                  <a:schemeClr val="tx1">
                    <a:tint val="75000"/>
                  </a:schemeClr>
                </a:solidFill>
              </a:defRPr>
            </a:lvl7pPr>
            <a:lvl8pPr marL="1680168" indent="0" algn="ctr">
              <a:buNone/>
              <a:defRPr>
                <a:solidFill>
                  <a:schemeClr val="tx1">
                    <a:tint val="75000"/>
                  </a:schemeClr>
                </a:solidFill>
              </a:defRPr>
            </a:lvl8pPr>
            <a:lvl9pPr marL="1920192"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020A4FFC-CC0B-4BF8-A933-DC4728D6CAB9}" type="datetimeFigureOut">
              <a:rPr lang="en-US"/>
              <a:pPr>
                <a:defRPr/>
              </a:pPr>
              <a:t>10/30/2022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27A113D-F52D-47AE-9402-B234E0A7FD9B}"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029AFA23-5513-4781-8D42-6C300B6F39A5}" type="datetimeFigureOut">
              <a:rPr lang="en-US"/>
              <a:pPr>
                <a:defRPr/>
              </a:pPr>
              <a:t>10/30/2022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6FC488F-6FBA-439C-9AFE-5ABD32F6598A}"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2"/>
            <a:ext cx="2057399" cy="438864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1" y="20598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37E341A-020F-4860-B954-301EE5BBFA4D}" type="datetimeFigureOut">
              <a:rPr lang="en-US"/>
              <a:pPr>
                <a:defRPr/>
              </a:pPr>
              <a:t>10/30/2022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51E2364-23BC-4458-94AC-92EB7A38C802}"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EE9E7E33-005B-4542-B08B-F3183B78A583}" type="datetimeFigureOut">
              <a:rPr lang="en-US"/>
              <a:pPr>
                <a:defRPr/>
              </a:pPr>
              <a:t>10/30/2022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C77B6DB-2FAC-4D66-89A0-0F64BF22F2F5}"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2100" b="1" cap="all"/>
            </a:lvl1pPr>
          </a:lstStyle>
          <a:p>
            <a:r>
              <a:rPr lang="en-US"/>
              <a:t>Click to edit Master title style</a:t>
            </a:r>
            <a:endParaRPr lang="en-AU"/>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050">
                <a:solidFill>
                  <a:schemeClr val="tx1">
                    <a:tint val="75000"/>
                  </a:schemeClr>
                </a:solidFill>
              </a:defRPr>
            </a:lvl1pPr>
            <a:lvl2pPr marL="240024" indent="0">
              <a:buNone/>
              <a:defRPr sz="945">
                <a:solidFill>
                  <a:schemeClr val="tx1">
                    <a:tint val="75000"/>
                  </a:schemeClr>
                </a:solidFill>
              </a:defRPr>
            </a:lvl2pPr>
            <a:lvl3pPr marL="480048" indent="0">
              <a:buNone/>
              <a:defRPr sz="840">
                <a:solidFill>
                  <a:schemeClr val="tx1">
                    <a:tint val="75000"/>
                  </a:schemeClr>
                </a:solidFill>
              </a:defRPr>
            </a:lvl3pPr>
            <a:lvl4pPr marL="720073" indent="0">
              <a:buNone/>
              <a:defRPr sz="735">
                <a:solidFill>
                  <a:schemeClr val="tx1">
                    <a:tint val="75000"/>
                  </a:schemeClr>
                </a:solidFill>
              </a:defRPr>
            </a:lvl4pPr>
            <a:lvl5pPr marL="960096" indent="0">
              <a:buNone/>
              <a:defRPr sz="735">
                <a:solidFill>
                  <a:schemeClr val="tx1">
                    <a:tint val="75000"/>
                  </a:schemeClr>
                </a:solidFill>
              </a:defRPr>
            </a:lvl5pPr>
            <a:lvl6pPr marL="1200120" indent="0">
              <a:buNone/>
              <a:defRPr sz="735">
                <a:solidFill>
                  <a:schemeClr val="tx1">
                    <a:tint val="75000"/>
                  </a:schemeClr>
                </a:solidFill>
              </a:defRPr>
            </a:lvl6pPr>
            <a:lvl7pPr marL="1440144" indent="0">
              <a:buNone/>
              <a:defRPr sz="735">
                <a:solidFill>
                  <a:schemeClr val="tx1">
                    <a:tint val="75000"/>
                  </a:schemeClr>
                </a:solidFill>
              </a:defRPr>
            </a:lvl7pPr>
            <a:lvl8pPr marL="1680168" indent="0">
              <a:buNone/>
              <a:defRPr sz="735">
                <a:solidFill>
                  <a:schemeClr val="tx1">
                    <a:tint val="75000"/>
                  </a:schemeClr>
                </a:solidFill>
              </a:defRPr>
            </a:lvl8pPr>
            <a:lvl9pPr marL="1920192" indent="0">
              <a:buNone/>
              <a:defRPr sz="7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242DE5-A7CD-48BA-AFF1-D6C331583B15}" type="datetimeFigureOut">
              <a:rPr lang="en-US"/>
              <a:pPr>
                <a:defRPr/>
              </a:pPr>
              <a:t>10/30/2022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52AF31D-D0FB-4B72-8F16-86ACCC654F12}"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3"/>
            <a:ext cx="4038601" cy="3394471"/>
          </a:xfrm>
        </p:spPr>
        <p:txBody>
          <a:bodyPr/>
          <a:lstStyle>
            <a:lvl1pPr>
              <a:defRPr sz="1470"/>
            </a:lvl1pPr>
            <a:lvl2pPr>
              <a:defRPr sz="1260"/>
            </a:lvl2pPr>
            <a:lvl3pPr>
              <a:defRPr sz="1050"/>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1" y="1200153"/>
            <a:ext cx="4038601" cy="3394471"/>
          </a:xfrm>
        </p:spPr>
        <p:txBody>
          <a:bodyPr/>
          <a:lstStyle>
            <a:lvl1pPr>
              <a:defRPr sz="1470"/>
            </a:lvl1pPr>
            <a:lvl2pPr>
              <a:defRPr sz="1260"/>
            </a:lvl2pPr>
            <a:lvl3pPr>
              <a:defRPr sz="1050"/>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5213A92E-C2BD-4771-B58A-F26ED34F0D04}" type="datetimeFigureOut">
              <a:rPr lang="en-US"/>
              <a:pPr>
                <a:defRPr/>
              </a:pPr>
              <a:t>10/30/2022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8210481-F9FF-45FE-A089-DD1D9864737F}"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1" y="1151337"/>
            <a:ext cx="4040188" cy="479821"/>
          </a:xfrm>
        </p:spPr>
        <p:txBody>
          <a:bodyPr anchor="b"/>
          <a:lstStyle>
            <a:lvl1pPr marL="0" indent="0">
              <a:buNone/>
              <a:defRPr sz="1260" b="1"/>
            </a:lvl1pPr>
            <a:lvl2pPr marL="240024" indent="0">
              <a:buNone/>
              <a:defRPr sz="1050" b="1"/>
            </a:lvl2pPr>
            <a:lvl3pPr marL="480048" indent="0">
              <a:buNone/>
              <a:defRPr sz="945" b="1"/>
            </a:lvl3pPr>
            <a:lvl4pPr marL="720073" indent="0">
              <a:buNone/>
              <a:defRPr sz="840" b="1"/>
            </a:lvl4pPr>
            <a:lvl5pPr marL="960096" indent="0">
              <a:buNone/>
              <a:defRPr sz="840" b="1"/>
            </a:lvl5pPr>
            <a:lvl6pPr marL="1200120" indent="0">
              <a:buNone/>
              <a:defRPr sz="840" b="1"/>
            </a:lvl6pPr>
            <a:lvl7pPr marL="1440144" indent="0">
              <a:buNone/>
              <a:defRPr sz="840" b="1"/>
            </a:lvl7pPr>
            <a:lvl8pPr marL="1680168" indent="0">
              <a:buNone/>
              <a:defRPr sz="840" b="1"/>
            </a:lvl8pPr>
            <a:lvl9pPr marL="1920192" indent="0">
              <a:buNone/>
              <a:defRPr sz="84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260"/>
            </a:lvl1pPr>
            <a:lvl2pPr>
              <a:defRPr sz="1050"/>
            </a:lvl2pPr>
            <a:lvl3pPr>
              <a:defRPr sz="945"/>
            </a:lvl3pPr>
            <a:lvl4pPr>
              <a:defRPr sz="840"/>
            </a:lvl4pPr>
            <a:lvl5pPr>
              <a:defRPr sz="840"/>
            </a:lvl5pPr>
            <a:lvl6pPr>
              <a:defRPr sz="840"/>
            </a:lvl6pPr>
            <a:lvl7pPr>
              <a:defRPr sz="840"/>
            </a:lvl7pPr>
            <a:lvl8pPr>
              <a:defRPr sz="840"/>
            </a:lvl8pPr>
            <a:lvl9pPr>
              <a:defRPr sz="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151337"/>
            <a:ext cx="4041775" cy="479821"/>
          </a:xfrm>
        </p:spPr>
        <p:txBody>
          <a:bodyPr anchor="b"/>
          <a:lstStyle>
            <a:lvl1pPr marL="0" indent="0">
              <a:buNone/>
              <a:defRPr sz="1260" b="1"/>
            </a:lvl1pPr>
            <a:lvl2pPr marL="240024" indent="0">
              <a:buNone/>
              <a:defRPr sz="1050" b="1"/>
            </a:lvl2pPr>
            <a:lvl3pPr marL="480048" indent="0">
              <a:buNone/>
              <a:defRPr sz="945" b="1"/>
            </a:lvl3pPr>
            <a:lvl4pPr marL="720073" indent="0">
              <a:buNone/>
              <a:defRPr sz="840" b="1"/>
            </a:lvl4pPr>
            <a:lvl5pPr marL="960096" indent="0">
              <a:buNone/>
              <a:defRPr sz="840" b="1"/>
            </a:lvl5pPr>
            <a:lvl6pPr marL="1200120" indent="0">
              <a:buNone/>
              <a:defRPr sz="840" b="1"/>
            </a:lvl6pPr>
            <a:lvl7pPr marL="1440144" indent="0">
              <a:buNone/>
              <a:defRPr sz="840" b="1"/>
            </a:lvl7pPr>
            <a:lvl8pPr marL="1680168" indent="0">
              <a:buNone/>
              <a:defRPr sz="840" b="1"/>
            </a:lvl8pPr>
            <a:lvl9pPr marL="1920192" indent="0">
              <a:buNone/>
              <a:defRPr sz="84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260"/>
            </a:lvl1pPr>
            <a:lvl2pPr>
              <a:defRPr sz="1050"/>
            </a:lvl2pPr>
            <a:lvl3pPr>
              <a:defRPr sz="945"/>
            </a:lvl3pPr>
            <a:lvl4pPr>
              <a:defRPr sz="840"/>
            </a:lvl4pPr>
            <a:lvl5pPr>
              <a:defRPr sz="840"/>
            </a:lvl5pPr>
            <a:lvl6pPr>
              <a:defRPr sz="840"/>
            </a:lvl6pPr>
            <a:lvl7pPr>
              <a:defRPr sz="840"/>
            </a:lvl7pPr>
            <a:lvl8pPr>
              <a:defRPr sz="840"/>
            </a:lvl8pPr>
            <a:lvl9pPr>
              <a:defRPr sz="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30839FF1-E0C4-4214-9BF7-91E1FF3E9834}" type="datetimeFigureOut">
              <a:rPr lang="en-US"/>
              <a:pPr>
                <a:defRPr/>
              </a:pPr>
              <a:t>10/30/2022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34A2ED6-F7F1-4DA4-8829-6B847C3AAB75}"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13FDC50-402B-4370-8DD3-456DD8522602}" type="datetimeFigureOut">
              <a:rPr lang="en-US"/>
              <a:pPr>
                <a:defRPr/>
              </a:pPr>
              <a:t>10/30/2022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9E321D5F-B8B1-4DF1-A37B-9CBF2408CD03}"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633EF3-8C4C-4FC2-8C0E-9540D8700AB6}" type="datetimeFigureOut">
              <a:rPr lang="en-US"/>
              <a:pPr>
                <a:defRPr/>
              </a:pPr>
              <a:t>10/30/2022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F1DD393-AF36-4690-8C70-E5F7D059619D}"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8"/>
            <a:ext cx="3008313" cy="871539"/>
          </a:xfrm>
        </p:spPr>
        <p:txBody>
          <a:bodyPr anchor="b"/>
          <a:lstStyle>
            <a:lvl1pPr algn="l">
              <a:defRPr sz="1050" b="1"/>
            </a:lvl1pPr>
          </a:lstStyle>
          <a:p>
            <a:r>
              <a:rPr lang="en-US"/>
              <a:t>Click to edit Master title style</a:t>
            </a:r>
            <a:endParaRPr lang="en-AU"/>
          </a:p>
        </p:txBody>
      </p:sp>
      <p:sp>
        <p:nvSpPr>
          <p:cNvPr id="3" name="Content Placeholder 2"/>
          <p:cNvSpPr>
            <a:spLocks noGrp="1"/>
          </p:cNvSpPr>
          <p:nvPr>
            <p:ph idx="1"/>
          </p:nvPr>
        </p:nvSpPr>
        <p:spPr>
          <a:xfrm>
            <a:off x="3575050" y="204791"/>
            <a:ext cx="5111750" cy="4389836"/>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4" y="1076329"/>
            <a:ext cx="3008313" cy="3518297"/>
          </a:xfrm>
        </p:spPr>
        <p:txBody>
          <a:bodyPr/>
          <a:lstStyle>
            <a:lvl1pPr marL="0" indent="0">
              <a:buNone/>
              <a:defRPr sz="735"/>
            </a:lvl1pPr>
            <a:lvl2pPr marL="240024" indent="0">
              <a:buNone/>
              <a:defRPr sz="630"/>
            </a:lvl2pPr>
            <a:lvl3pPr marL="480048" indent="0">
              <a:buNone/>
              <a:defRPr sz="525"/>
            </a:lvl3pPr>
            <a:lvl4pPr marL="720073" indent="0">
              <a:buNone/>
              <a:defRPr sz="472"/>
            </a:lvl4pPr>
            <a:lvl5pPr marL="960096" indent="0">
              <a:buNone/>
              <a:defRPr sz="472"/>
            </a:lvl5pPr>
            <a:lvl6pPr marL="1200120" indent="0">
              <a:buNone/>
              <a:defRPr sz="472"/>
            </a:lvl6pPr>
            <a:lvl7pPr marL="1440144" indent="0">
              <a:buNone/>
              <a:defRPr sz="472"/>
            </a:lvl7pPr>
            <a:lvl8pPr marL="1680168" indent="0">
              <a:buNone/>
              <a:defRPr sz="472"/>
            </a:lvl8pPr>
            <a:lvl9pPr marL="1920192" indent="0">
              <a:buNone/>
              <a:defRPr sz="47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3E3165-789D-4ECE-BB1D-112E22BAE17A}" type="datetimeFigureOut">
              <a:rPr lang="en-US"/>
              <a:pPr>
                <a:defRPr/>
              </a:pPr>
              <a:t>10/30/2022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3B3C23D-0935-4945-A84A-64BA57D021C4}"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05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1680"/>
            </a:lvl1pPr>
            <a:lvl2pPr marL="240024" indent="0">
              <a:buNone/>
              <a:defRPr sz="1470"/>
            </a:lvl2pPr>
            <a:lvl3pPr marL="480048" indent="0">
              <a:buNone/>
              <a:defRPr sz="1260"/>
            </a:lvl3pPr>
            <a:lvl4pPr marL="720073" indent="0">
              <a:buNone/>
              <a:defRPr sz="1050"/>
            </a:lvl4pPr>
            <a:lvl5pPr marL="960096" indent="0">
              <a:buNone/>
              <a:defRPr sz="1050"/>
            </a:lvl5pPr>
            <a:lvl6pPr marL="1200120" indent="0">
              <a:buNone/>
              <a:defRPr sz="1050"/>
            </a:lvl6pPr>
            <a:lvl7pPr marL="1440144" indent="0">
              <a:buNone/>
              <a:defRPr sz="1050"/>
            </a:lvl7pPr>
            <a:lvl8pPr marL="1680168" indent="0">
              <a:buNone/>
              <a:defRPr sz="1050"/>
            </a:lvl8pPr>
            <a:lvl9pPr marL="1920192" indent="0">
              <a:buNone/>
              <a:defRPr sz="1050"/>
            </a:lvl9pPr>
          </a:lstStyle>
          <a:p>
            <a:pPr lvl="0"/>
            <a:endParaRPr lang="en-AU"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735"/>
            </a:lvl1pPr>
            <a:lvl2pPr marL="240024" indent="0">
              <a:buNone/>
              <a:defRPr sz="630"/>
            </a:lvl2pPr>
            <a:lvl3pPr marL="480048" indent="0">
              <a:buNone/>
              <a:defRPr sz="525"/>
            </a:lvl3pPr>
            <a:lvl4pPr marL="720073" indent="0">
              <a:buNone/>
              <a:defRPr sz="472"/>
            </a:lvl4pPr>
            <a:lvl5pPr marL="960096" indent="0">
              <a:buNone/>
              <a:defRPr sz="472"/>
            </a:lvl5pPr>
            <a:lvl6pPr marL="1200120" indent="0">
              <a:buNone/>
              <a:defRPr sz="472"/>
            </a:lvl6pPr>
            <a:lvl7pPr marL="1440144" indent="0">
              <a:buNone/>
              <a:defRPr sz="472"/>
            </a:lvl7pPr>
            <a:lvl8pPr marL="1680168" indent="0">
              <a:buNone/>
              <a:defRPr sz="472"/>
            </a:lvl8pPr>
            <a:lvl9pPr marL="1920192" indent="0">
              <a:buNone/>
              <a:defRPr sz="47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E03475-35D2-447D-89AD-3566C8A57992}" type="datetimeFigureOut">
              <a:rPr lang="en-US"/>
              <a:pPr>
                <a:defRPr/>
              </a:pPr>
              <a:t>10/30/2022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6A326B9-5821-4814-A91E-44998628C5BB}" type="slidenum">
              <a:rPr lang="en-AU"/>
              <a:pPr>
                <a:defRPr/>
              </a:pPr>
              <a:t>‹#›</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1" y="1200153"/>
            <a:ext cx="8229600" cy="33944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1" y="4767267"/>
            <a:ext cx="2133600" cy="273844"/>
          </a:xfrm>
          <a:prstGeom prst="rect">
            <a:avLst/>
          </a:prstGeom>
        </p:spPr>
        <p:txBody>
          <a:bodyPr vert="horz" lIns="91440" tIns="45720" rIns="91440" bIns="45720" rtlCol="0" anchor="ctr"/>
          <a:lstStyle>
            <a:lvl1pPr algn="l" fontAlgn="auto">
              <a:spcBef>
                <a:spcPts val="0"/>
              </a:spcBef>
              <a:spcAft>
                <a:spcPts val="0"/>
              </a:spcAft>
              <a:defRPr sz="630" smtClean="0">
                <a:solidFill>
                  <a:schemeClr val="tx1">
                    <a:tint val="75000"/>
                  </a:schemeClr>
                </a:solidFill>
                <a:latin typeface="+mn-lt"/>
                <a:cs typeface="+mn-cs"/>
              </a:defRPr>
            </a:lvl1pPr>
          </a:lstStyle>
          <a:p>
            <a:pPr>
              <a:defRPr/>
            </a:pPr>
            <a:fld id="{18973A78-EF01-4880-8B72-F7FB98FBD4E5}" type="datetimeFigureOut">
              <a:rPr lang="en-US"/>
              <a:pPr>
                <a:defRPr/>
              </a:pPr>
              <a:t>10/30/2022</a:t>
            </a:fld>
            <a:endParaRPr lang="en-AU"/>
          </a:p>
        </p:txBody>
      </p:sp>
      <p:sp>
        <p:nvSpPr>
          <p:cNvPr id="5" name="Footer Placeholder 4"/>
          <p:cNvSpPr>
            <a:spLocks noGrp="1"/>
          </p:cNvSpPr>
          <p:nvPr>
            <p:ph type="ftr" sz="quarter" idx="3"/>
          </p:nvPr>
        </p:nvSpPr>
        <p:spPr>
          <a:xfrm>
            <a:off x="3124201" y="4767267"/>
            <a:ext cx="2895599" cy="273844"/>
          </a:xfrm>
          <a:prstGeom prst="rect">
            <a:avLst/>
          </a:prstGeom>
        </p:spPr>
        <p:txBody>
          <a:bodyPr vert="horz" lIns="91440" tIns="45720" rIns="91440" bIns="45720" rtlCol="0" anchor="ctr"/>
          <a:lstStyle>
            <a:lvl1pPr algn="ctr" fontAlgn="auto">
              <a:spcBef>
                <a:spcPts val="0"/>
              </a:spcBef>
              <a:spcAft>
                <a:spcPts val="0"/>
              </a:spcAft>
              <a:defRPr sz="63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1" y="4767267"/>
            <a:ext cx="2133600" cy="273844"/>
          </a:xfrm>
          <a:prstGeom prst="rect">
            <a:avLst/>
          </a:prstGeom>
        </p:spPr>
        <p:txBody>
          <a:bodyPr vert="horz" lIns="91440" tIns="45720" rIns="91440" bIns="45720" rtlCol="0" anchor="ctr"/>
          <a:lstStyle>
            <a:lvl1pPr algn="r" fontAlgn="auto">
              <a:spcBef>
                <a:spcPts val="0"/>
              </a:spcBef>
              <a:spcAft>
                <a:spcPts val="0"/>
              </a:spcAft>
              <a:defRPr sz="630" smtClean="0">
                <a:solidFill>
                  <a:schemeClr val="tx1">
                    <a:tint val="75000"/>
                  </a:schemeClr>
                </a:solidFill>
                <a:latin typeface="+mn-lt"/>
                <a:cs typeface="+mn-cs"/>
              </a:defRPr>
            </a:lvl1pPr>
          </a:lstStyle>
          <a:p>
            <a:pPr>
              <a:defRPr/>
            </a:pPr>
            <a:fld id="{DFFF7ADD-0E38-4EC0-A6F9-01BC51935563}"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2310" kern="1200">
          <a:solidFill>
            <a:schemeClr val="tx1"/>
          </a:solidFill>
          <a:latin typeface="+mj-lt"/>
          <a:ea typeface="+mj-ea"/>
          <a:cs typeface="+mj-cs"/>
        </a:defRPr>
      </a:lvl1pPr>
      <a:lvl2pPr algn="ctr" rtl="0" fontAlgn="base">
        <a:spcBef>
          <a:spcPct val="0"/>
        </a:spcBef>
        <a:spcAft>
          <a:spcPct val="0"/>
        </a:spcAft>
        <a:defRPr sz="2310">
          <a:solidFill>
            <a:schemeClr val="tx1"/>
          </a:solidFill>
          <a:latin typeface="Calibri" pitchFamily="34" charset="0"/>
        </a:defRPr>
      </a:lvl2pPr>
      <a:lvl3pPr algn="ctr" rtl="0" fontAlgn="base">
        <a:spcBef>
          <a:spcPct val="0"/>
        </a:spcBef>
        <a:spcAft>
          <a:spcPct val="0"/>
        </a:spcAft>
        <a:defRPr sz="2310">
          <a:solidFill>
            <a:schemeClr val="tx1"/>
          </a:solidFill>
          <a:latin typeface="Calibri" pitchFamily="34" charset="0"/>
        </a:defRPr>
      </a:lvl3pPr>
      <a:lvl4pPr algn="ctr" rtl="0" fontAlgn="base">
        <a:spcBef>
          <a:spcPct val="0"/>
        </a:spcBef>
        <a:spcAft>
          <a:spcPct val="0"/>
        </a:spcAft>
        <a:defRPr sz="2310">
          <a:solidFill>
            <a:schemeClr val="tx1"/>
          </a:solidFill>
          <a:latin typeface="Calibri" pitchFamily="34" charset="0"/>
        </a:defRPr>
      </a:lvl4pPr>
      <a:lvl5pPr algn="ctr" rtl="0" fontAlgn="base">
        <a:spcBef>
          <a:spcPct val="0"/>
        </a:spcBef>
        <a:spcAft>
          <a:spcPct val="0"/>
        </a:spcAft>
        <a:defRPr sz="2310">
          <a:solidFill>
            <a:schemeClr val="tx1"/>
          </a:solidFill>
          <a:latin typeface="Calibri" pitchFamily="34" charset="0"/>
        </a:defRPr>
      </a:lvl5pPr>
      <a:lvl6pPr marL="240024" algn="ctr" rtl="0" fontAlgn="base">
        <a:spcBef>
          <a:spcPct val="0"/>
        </a:spcBef>
        <a:spcAft>
          <a:spcPct val="0"/>
        </a:spcAft>
        <a:defRPr sz="2310">
          <a:solidFill>
            <a:schemeClr val="tx1"/>
          </a:solidFill>
          <a:latin typeface="Calibri" pitchFamily="34" charset="0"/>
        </a:defRPr>
      </a:lvl6pPr>
      <a:lvl7pPr marL="480048" algn="ctr" rtl="0" fontAlgn="base">
        <a:spcBef>
          <a:spcPct val="0"/>
        </a:spcBef>
        <a:spcAft>
          <a:spcPct val="0"/>
        </a:spcAft>
        <a:defRPr sz="2310">
          <a:solidFill>
            <a:schemeClr val="tx1"/>
          </a:solidFill>
          <a:latin typeface="Calibri" pitchFamily="34" charset="0"/>
        </a:defRPr>
      </a:lvl7pPr>
      <a:lvl8pPr marL="720073" algn="ctr" rtl="0" fontAlgn="base">
        <a:spcBef>
          <a:spcPct val="0"/>
        </a:spcBef>
        <a:spcAft>
          <a:spcPct val="0"/>
        </a:spcAft>
        <a:defRPr sz="2310">
          <a:solidFill>
            <a:schemeClr val="tx1"/>
          </a:solidFill>
          <a:latin typeface="Calibri" pitchFamily="34" charset="0"/>
        </a:defRPr>
      </a:lvl8pPr>
      <a:lvl9pPr marL="960096" algn="ctr" rtl="0" fontAlgn="base">
        <a:spcBef>
          <a:spcPct val="0"/>
        </a:spcBef>
        <a:spcAft>
          <a:spcPct val="0"/>
        </a:spcAft>
        <a:defRPr sz="2310">
          <a:solidFill>
            <a:schemeClr val="tx1"/>
          </a:solidFill>
          <a:latin typeface="Calibri" pitchFamily="34" charset="0"/>
        </a:defRPr>
      </a:lvl9pPr>
    </p:titleStyle>
    <p:bodyStyle>
      <a:lvl1pPr marL="180018" indent="-180018" algn="l" rtl="0" fontAlgn="base">
        <a:spcBef>
          <a:spcPct val="20000"/>
        </a:spcBef>
        <a:spcAft>
          <a:spcPct val="0"/>
        </a:spcAft>
        <a:buFont typeface="Arial" charset="0"/>
        <a:buChar char="•"/>
        <a:defRPr sz="1680" kern="1200">
          <a:solidFill>
            <a:schemeClr val="tx1"/>
          </a:solidFill>
          <a:latin typeface="+mn-lt"/>
          <a:ea typeface="+mn-ea"/>
          <a:cs typeface="+mn-cs"/>
        </a:defRPr>
      </a:lvl1pPr>
      <a:lvl2pPr marL="390039" indent="-150016" algn="l" rtl="0" fontAlgn="base">
        <a:spcBef>
          <a:spcPct val="20000"/>
        </a:spcBef>
        <a:spcAft>
          <a:spcPct val="0"/>
        </a:spcAft>
        <a:buFont typeface="Arial" charset="0"/>
        <a:buChar char="–"/>
        <a:defRPr sz="1470" kern="1200">
          <a:solidFill>
            <a:schemeClr val="tx1"/>
          </a:solidFill>
          <a:latin typeface="+mn-lt"/>
          <a:ea typeface="+mn-ea"/>
          <a:cs typeface="+mn-cs"/>
        </a:defRPr>
      </a:lvl2pPr>
      <a:lvl3pPr marL="600060" indent="-120012" algn="l" rtl="0" fontAlgn="base">
        <a:spcBef>
          <a:spcPct val="20000"/>
        </a:spcBef>
        <a:spcAft>
          <a:spcPct val="0"/>
        </a:spcAft>
        <a:buFont typeface="Arial" charset="0"/>
        <a:buChar char="•"/>
        <a:defRPr sz="1260" kern="1200">
          <a:solidFill>
            <a:schemeClr val="tx1"/>
          </a:solidFill>
          <a:latin typeface="+mn-lt"/>
          <a:ea typeface="+mn-ea"/>
          <a:cs typeface="+mn-cs"/>
        </a:defRPr>
      </a:lvl3pPr>
      <a:lvl4pPr marL="840084" indent="-120012" algn="l" rtl="0" fontAlgn="base">
        <a:spcBef>
          <a:spcPct val="20000"/>
        </a:spcBef>
        <a:spcAft>
          <a:spcPct val="0"/>
        </a:spcAft>
        <a:buFont typeface="Arial" charset="0"/>
        <a:buChar char="–"/>
        <a:defRPr sz="1050" kern="1200">
          <a:solidFill>
            <a:schemeClr val="tx1"/>
          </a:solidFill>
          <a:latin typeface="+mn-lt"/>
          <a:ea typeface="+mn-ea"/>
          <a:cs typeface="+mn-cs"/>
        </a:defRPr>
      </a:lvl4pPr>
      <a:lvl5pPr marL="1080108" indent="-120012" algn="l" rtl="0" fontAlgn="base">
        <a:spcBef>
          <a:spcPct val="20000"/>
        </a:spcBef>
        <a:spcAft>
          <a:spcPct val="0"/>
        </a:spcAft>
        <a:buFont typeface="Arial" charset="0"/>
        <a:buChar char="»"/>
        <a:defRPr sz="1050" kern="1200">
          <a:solidFill>
            <a:schemeClr val="tx1"/>
          </a:solidFill>
          <a:latin typeface="+mn-lt"/>
          <a:ea typeface="+mn-ea"/>
          <a:cs typeface="+mn-cs"/>
        </a:defRPr>
      </a:lvl5pPr>
      <a:lvl6pPr marL="1320132"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6pPr>
      <a:lvl7pPr marL="1560157"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7pPr>
      <a:lvl8pPr marL="1800180"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8pPr>
      <a:lvl9pPr marL="2040204" indent="-120012" algn="l" defTabSz="480048" rtl="0" eaLnBrk="1" latinLnBrk="0" hangingPunct="1">
        <a:spcBef>
          <a:spcPct val="20000"/>
        </a:spcBef>
        <a:buFont typeface="Arial" pitchFamily="34" charset="0"/>
        <a:buChar char="•"/>
        <a:defRPr sz="1050" kern="1200">
          <a:solidFill>
            <a:schemeClr val="tx1"/>
          </a:solidFill>
          <a:latin typeface="+mn-lt"/>
          <a:ea typeface="+mn-ea"/>
          <a:cs typeface="+mn-cs"/>
        </a:defRPr>
      </a:lvl9pPr>
    </p:bodyStyle>
    <p:otherStyle>
      <a:defPPr>
        <a:defRPr lang="en-US"/>
      </a:defPPr>
      <a:lvl1pPr marL="0" algn="l" defTabSz="480048" rtl="0" eaLnBrk="1" latinLnBrk="0" hangingPunct="1">
        <a:defRPr sz="945" kern="1200">
          <a:solidFill>
            <a:schemeClr val="tx1"/>
          </a:solidFill>
          <a:latin typeface="+mn-lt"/>
          <a:ea typeface="+mn-ea"/>
          <a:cs typeface="+mn-cs"/>
        </a:defRPr>
      </a:lvl1pPr>
      <a:lvl2pPr marL="240024" algn="l" defTabSz="480048" rtl="0" eaLnBrk="1" latinLnBrk="0" hangingPunct="1">
        <a:defRPr sz="945" kern="1200">
          <a:solidFill>
            <a:schemeClr val="tx1"/>
          </a:solidFill>
          <a:latin typeface="+mn-lt"/>
          <a:ea typeface="+mn-ea"/>
          <a:cs typeface="+mn-cs"/>
        </a:defRPr>
      </a:lvl2pPr>
      <a:lvl3pPr marL="480048" algn="l" defTabSz="480048" rtl="0" eaLnBrk="1" latinLnBrk="0" hangingPunct="1">
        <a:defRPr sz="945" kern="1200">
          <a:solidFill>
            <a:schemeClr val="tx1"/>
          </a:solidFill>
          <a:latin typeface="+mn-lt"/>
          <a:ea typeface="+mn-ea"/>
          <a:cs typeface="+mn-cs"/>
        </a:defRPr>
      </a:lvl3pPr>
      <a:lvl4pPr marL="720073" algn="l" defTabSz="480048" rtl="0" eaLnBrk="1" latinLnBrk="0" hangingPunct="1">
        <a:defRPr sz="945" kern="1200">
          <a:solidFill>
            <a:schemeClr val="tx1"/>
          </a:solidFill>
          <a:latin typeface="+mn-lt"/>
          <a:ea typeface="+mn-ea"/>
          <a:cs typeface="+mn-cs"/>
        </a:defRPr>
      </a:lvl4pPr>
      <a:lvl5pPr marL="960096" algn="l" defTabSz="480048" rtl="0" eaLnBrk="1" latinLnBrk="0" hangingPunct="1">
        <a:defRPr sz="945" kern="1200">
          <a:solidFill>
            <a:schemeClr val="tx1"/>
          </a:solidFill>
          <a:latin typeface="+mn-lt"/>
          <a:ea typeface="+mn-ea"/>
          <a:cs typeface="+mn-cs"/>
        </a:defRPr>
      </a:lvl5pPr>
      <a:lvl6pPr marL="1200120" algn="l" defTabSz="480048" rtl="0" eaLnBrk="1" latinLnBrk="0" hangingPunct="1">
        <a:defRPr sz="945" kern="1200">
          <a:solidFill>
            <a:schemeClr val="tx1"/>
          </a:solidFill>
          <a:latin typeface="+mn-lt"/>
          <a:ea typeface="+mn-ea"/>
          <a:cs typeface="+mn-cs"/>
        </a:defRPr>
      </a:lvl6pPr>
      <a:lvl7pPr marL="1440144" algn="l" defTabSz="480048" rtl="0" eaLnBrk="1" latinLnBrk="0" hangingPunct="1">
        <a:defRPr sz="945" kern="1200">
          <a:solidFill>
            <a:schemeClr val="tx1"/>
          </a:solidFill>
          <a:latin typeface="+mn-lt"/>
          <a:ea typeface="+mn-ea"/>
          <a:cs typeface="+mn-cs"/>
        </a:defRPr>
      </a:lvl7pPr>
      <a:lvl8pPr marL="1680168" algn="l" defTabSz="480048" rtl="0" eaLnBrk="1" latinLnBrk="0" hangingPunct="1">
        <a:defRPr sz="945" kern="1200">
          <a:solidFill>
            <a:schemeClr val="tx1"/>
          </a:solidFill>
          <a:latin typeface="+mn-lt"/>
          <a:ea typeface="+mn-ea"/>
          <a:cs typeface="+mn-cs"/>
        </a:defRPr>
      </a:lvl8pPr>
      <a:lvl9pPr marL="1920192" algn="l" defTabSz="480048"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4B7D2-477A-4B1E-03BB-9AE789984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30"/>
            <a:ext cx="9144000" cy="5715000"/>
          </a:xfrm>
          <a:prstGeom prst="rect">
            <a:avLst/>
          </a:prstGeom>
        </p:spPr>
      </p:pic>
      <p:sp>
        <p:nvSpPr>
          <p:cNvPr id="4" name="TextBox 3">
            <a:extLst>
              <a:ext uri="{FF2B5EF4-FFF2-40B4-BE49-F238E27FC236}">
                <a16:creationId xmlns:a16="http://schemas.microsoft.com/office/drawing/2014/main" id="{430550D5-3C69-B6DC-0E43-FBC17A09B70F}"/>
              </a:ext>
            </a:extLst>
          </p:cNvPr>
          <p:cNvSpPr txBox="1"/>
          <p:nvPr/>
        </p:nvSpPr>
        <p:spPr>
          <a:xfrm>
            <a:off x="4067944" y="817484"/>
            <a:ext cx="4436368" cy="2862322"/>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Sermon </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the </a:t>
            </a:r>
          </a:p>
          <a:p>
            <a:pPr algn="ctr"/>
            <a:r>
              <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Monarch</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a:extLst>
              <a:ext uri="{FF2B5EF4-FFF2-40B4-BE49-F238E27FC236}">
                <a16:creationId xmlns:a16="http://schemas.microsoft.com/office/drawing/2014/main" id="{B1C3D8AE-B3A9-FD65-F9CD-8DE9C71FF4DD}"/>
              </a:ext>
            </a:extLst>
          </p:cNvPr>
          <p:cNvSpPr/>
          <p:nvPr/>
        </p:nvSpPr>
        <p:spPr>
          <a:xfrm>
            <a:off x="3951134" y="155297"/>
            <a:ext cx="4480714" cy="523220"/>
          </a:xfrm>
          <a:prstGeom prst="rect">
            <a:avLst/>
          </a:prstGeom>
          <a:noFill/>
        </p:spPr>
        <p:txBody>
          <a:bodyPr wrap="none" lIns="91440" tIns="45720" rIns="91440" bIns="45720">
            <a:spAutoFit/>
          </a:bodyPr>
          <a:lstStyle/>
          <a:p>
            <a:pPr algn="ctr"/>
            <a:r>
              <a:rPr lang="en-US" sz="2800" b="1" cap="none" spc="0" dirty="0">
                <a:ln w="6600">
                  <a:solidFill>
                    <a:schemeClr val="accent2"/>
                  </a:solidFill>
                  <a:prstDash val="solid"/>
                </a:ln>
                <a:solidFill>
                  <a:srgbClr val="FFFFFF"/>
                </a:solidFill>
                <a:effectLst>
                  <a:outerShdw dist="38100" dir="2700000" algn="tl" rotWithShape="0">
                    <a:schemeClr val="accent2"/>
                  </a:outerShdw>
                </a:effectLst>
              </a:rPr>
              <a:t>Keith Glasgow – 30/10/22</a:t>
            </a:r>
          </a:p>
        </p:txBody>
      </p:sp>
    </p:spTree>
    <p:extLst>
      <p:ext uri="{BB962C8B-B14F-4D97-AF65-F5344CB8AC3E}">
        <p14:creationId xmlns:p14="http://schemas.microsoft.com/office/powerpoint/2010/main" val="192905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1ACF5-0808-6D00-8B55-C6C0EF2FDEC7}"/>
              </a:ext>
            </a:extLst>
          </p:cNvPr>
          <p:cNvPicPr>
            <a:picLocks noChangeAspect="1"/>
          </p:cNvPicPr>
          <p:nvPr/>
        </p:nvPicPr>
        <p:blipFill rotWithShape="1">
          <a:blip r:embed="rId2">
            <a:extLst>
              <a:ext uri="{28A0092B-C50C-407E-A947-70E740481C1C}">
                <a14:useLocalDpi xmlns:a14="http://schemas.microsoft.com/office/drawing/2010/main" val="0"/>
              </a:ext>
            </a:extLst>
          </a:blip>
          <a:srcRect t="6589"/>
          <a:stretch/>
        </p:blipFill>
        <p:spPr>
          <a:xfrm>
            <a:off x="179511" y="0"/>
            <a:ext cx="8810073" cy="5143500"/>
          </a:xfrm>
          <a:prstGeom prst="rect">
            <a:avLst/>
          </a:prstGeom>
        </p:spPr>
      </p:pic>
      <p:sp>
        <p:nvSpPr>
          <p:cNvPr id="3" name="Rectangle 2">
            <a:extLst>
              <a:ext uri="{FF2B5EF4-FFF2-40B4-BE49-F238E27FC236}">
                <a16:creationId xmlns:a16="http://schemas.microsoft.com/office/drawing/2014/main" id="{BFA7019F-4413-E6D7-BF60-977996F761CA}"/>
              </a:ext>
            </a:extLst>
          </p:cNvPr>
          <p:cNvSpPr/>
          <p:nvPr/>
        </p:nvSpPr>
        <p:spPr>
          <a:xfrm>
            <a:off x="2843808" y="123478"/>
            <a:ext cx="5968237" cy="923330"/>
          </a:xfrm>
          <a:prstGeom prst="rect">
            <a:avLst/>
          </a:prstGeom>
          <a:noFill/>
        </p:spPr>
        <p:txBody>
          <a:bodyPr wrap="none" lIns="91440" tIns="45720" rIns="91440" bIns="45720">
            <a:spAutoFit/>
          </a:bodyPr>
          <a:lstStyle/>
          <a:p>
            <a:pPr algn="ctr"/>
            <a:r>
              <a:rPr lang="en-US" sz="5400" b="1" cap="none" spc="0" dirty="0">
                <a:ln w="22225">
                  <a:noFill/>
                  <a:prstDash val="solid"/>
                </a:ln>
                <a:solidFill>
                  <a:srgbClr val="020202"/>
                </a:solidFill>
                <a:effectLst/>
              </a:rPr>
              <a:t>A New Distinctive</a:t>
            </a:r>
          </a:p>
        </p:txBody>
      </p:sp>
      <p:sp>
        <p:nvSpPr>
          <p:cNvPr id="5" name="TextBox 4">
            <a:extLst>
              <a:ext uri="{FF2B5EF4-FFF2-40B4-BE49-F238E27FC236}">
                <a16:creationId xmlns:a16="http://schemas.microsoft.com/office/drawing/2014/main" id="{71CB9052-5C60-11D6-E292-90404204BA4B}"/>
              </a:ext>
            </a:extLst>
          </p:cNvPr>
          <p:cNvSpPr txBox="1"/>
          <p:nvPr/>
        </p:nvSpPr>
        <p:spPr>
          <a:xfrm>
            <a:off x="6156176" y="885949"/>
            <a:ext cx="2392001" cy="461665"/>
          </a:xfrm>
          <a:prstGeom prst="rect">
            <a:avLst/>
          </a:prstGeom>
          <a:noFill/>
        </p:spPr>
        <p:txBody>
          <a:bodyPr wrap="none" rtlCol="0">
            <a:spAutoFit/>
          </a:bodyPr>
          <a:lstStyle/>
          <a:p>
            <a:r>
              <a:rPr lang="en-AU" sz="2400" b="1" dirty="0"/>
              <a:t>Matthew 5:1-16</a:t>
            </a:r>
          </a:p>
        </p:txBody>
      </p:sp>
    </p:spTree>
    <p:extLst>
      <p:ext uri="{BB962C8B-B14F-4D97-AF65-F5344CB8AC3E}">
        <p14:creationId xmlns:p14="http://schemas.microsoft.com/office/powerpoint/2010/main" val="84019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034C-3399-8AB1-8490-ED55899D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3" name="Rectangle 2">
            <a:extLst>
              <a:ext uri="{FF2B5EF4-FFF2-40B4-BE49-F238E27FC236}">
                <a16:creationId xmlns:a16="http://schemas.microsoft.com/office/drawing/2014/main" id="{4B7B7E23-FA0F-7E41-4472-CAC1A7A779DE}"/>
              </a:ext>
            </a:extLst>
          </p:cNvPr>
          <p:cNvSpPr/>
          <p:nvPr/>
        </p:nvSpPr>
        <p:spPr>
          <a:xfrm>
            <a:off x="395536" y="1120782"/>
            <a:ext cx="5791265" cy="1988621"/>
          </a:xfrm>
          <a:prstGeom prst="rect">
            <a:avLst/>
          </a:prstGeom>
          <a:noFill/>
        </p:spPr>
        <p:txBody>
          <a:bodyPr wrap="none" lIns="91440" tIns="45720" rIns="91440" bIns="45720">
            <a:spAutoFit/>
          </a:bodyPr>
          <a:lstStyle/>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1. In the way we relate </a:t>
            </a:r>
          </a:p>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to God  </a:t>
            </a:r>
          </a:p>
          <a:p>
            <a:pPr>
              <a:lnSpc>
                <a:spcPct val="107000"/>
              </a:lnSpc>
              <a:spcBef>
                <a:spcPts val="300"/>
              </a:spcBef>
              <a:spcAft>
                <a:spcPts val="800"/>
              </a:spcAft>
            </a:pPr>
            <a:r>
              <a:rPr lang="en-AU" sz="3200" i="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(verses 3-6)</a:t>
            </a:r>
            <a:endParaRPr lang="en-AU" sz="3200"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4229CF-8561-FBF2-1CC7-7A392D66ADC6}"/>
              </a:ext>
            </a:extLst>
          </p:cNvPr>
          <p:cNvSpPr txBox="1"/>
          <p:nvPr/>
        </p:nvSpPr>
        <p:spPr>
          <a:xfrm>
            <a:off x="481869" y="267494"/>
            <a:ext cx="5112568" cy="584775"/>
          </a:xfrm>
          <a:prstGeom prst="rect">
            <a:avLst/>
          </a:prstGeom>
          <a:noFill/>
        </p:spPr>
        <p:txBody>
          <a:bodyPr wrap="square" rtlCol="0">
            <a:spAutoFit/>
          </a:bodyPr>
          <a:lstStyle/>
          <a:p>
            <a:r>
              <a:rPr lang="en-US" sz="3200" cap="none" spc="0" dirty="0">
                <a:ln w="22225">
                  <a:noFill/>
                  <a:prstDash val="solid"/>
                </a:ln>
                <a:solidFill>
                  <a:schemeClr val="bg1"/>
                </a:solidFill>
                <a:effectLst/>
                <a:latin typeface="Calibri Light" panose="020F0302020204030204" pitchFamily="34" charset="0"/>
                <a:cs typeface="Calibri Light" panose="020F0302020204030204" pitchFamily="34" charset="0"/>
              </a:rPr>
              <a:t>A New Distinctive: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BDA12-E0C0-01E8-61E5-0EDF568DB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 y="0"/>
            <a:ext cx="9124530" cy="5143500"/>
          </a:xfrm>
          <a:prstGeom prst="rect">
            <a:avLst/>
          </a:prstGeom>
        </p:spPr>
      </p:pic>
      <p:sp>
        <p:nvSpPr>
          <p:cNvPr id="4" name="TextBox 3">
            <a:extLst>
              <a:ext uri="{FF2B5EF4-FFF2-40B4-BE49-F238E27FC236}">
                <a16:creationId xmlns:a16="http://schemas.microsoft.com/office/drawing/2014/main" id="{7E1091BC-488D-2450-F801-95C3CF29342C}"/>
              </a:ext>
            </a:extLst>
          </p:cNvPr>
          <p:cNvSpPr txBox="1"/>
          <p:nvPr/>
        </p:nvSpPr>
        <p:spPr>
          <a:xfrm>
            <a:off x="3059832" y="2603500"/>
            <a:ext cx="6192688" cy="2308324"/>
          </a:xfrm>
          <a:prstGeom prst="rect">
            <a:avLst/>
          </a:prstGeom>
          <a:noFill/>
        </p:spPr>
        <p:txBody>
          <a:bodyPr wrap="square" rtlCol="0">
            <a:spAutoFit/>
          </a:bodyPr>
          <a:lstStyle/>
          <a:p>
            <a:pPr>
              <a:spcBef>
                <a:spcPts val="0"/>
              </a:spcBef>
              <a:spcAft>
                <a:spcPts val="0"/>
              </a:spcAft>
            </a:pPr>
            <a:r>
              <a:rPr lang="en-AU" sz="3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favoured by God, t</a:t>
            </a:r>
            <a:r>
              <a:rPr lang="en-AU"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herefore </a:t>
            </a:r>
          </a:p>
          <a:p>
            <a:pPr>
              <a:spcBef>
                <a:spcPts val="0"/>
              </a:spcBef>
              <a:spcAft>
                <a:spcPts val="0"/>
              </a:spcAft>
            </a:pPr>
            <a:r>
              <a:rPr lang="en-AU" sz="3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seen to be blessed</a:t>
            </a:r>
            <a:endParaRPr lang="en-A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AU" sz="3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When God blesses us, He is showing His approval of us</a:t>
            </a:r>
            <a:r>
              <a:rPr lang="en-AU" sz="1800" dirty="0">
                <a:effectLst/>
                <a:latin typeface="Calibri" panose="020F0502020204030204" pitchFamily="34" charset="0"/>
                <a:ea typeface="Times New Roman" panose="02020603050405020304" pitchFamily="18" charset="0"/>
                <a:cs typeface="Calibri" panose="020F0502020204030204" pitchFamily="34"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43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896016-D5D2-FD3C-753E-EF32034F5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61661"/>
          </a:xfrm>
          <a:prstGeom prst="rect">
            <a:avLst/>
          </a:prstGeom>
        </p:spPr>
      </p:pic>
    </p:spTree>
    <p:extLst>
      <p:ext uri="{BB962C8B-B14F-4D97-AF65-F5344CB8AC3E}">
        <p14:creationId xmlns:p14="http://schemas.microsoft.com/office/powerpoint/2010/main" val="14563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4FDA6-9F15-704A-8AA6-64C30BA36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15"/>
            <a:ext cx="9144001" cy="5149515"/>
          </a:xfrm>
          <a:prstGeom prst="rect">
            <a:avLst/>
          </a:prstGeom>
        </p:spPr>
      </p:pic>
      <p:sp>
        <p:nvSpPr>
          <p:cNvPr id="4" name="TextBox 3">
            <a:extLst>
              <a:ext uri="{FF2B5EF4-FFF2-40B4-BE49-F238E27FC236}">
                <a16:creationId xmlns:a16="http://schemas.microsoft.com/office/drawing/2014/main" id="{4FDC0265-FC4C-CF52-E9FA-34714AADD9DB}"/>
              </a:ext>
            </a:extLst>
          </p:cNvPr>
          <p:cNvSpPr txBox="1"/>
          <p:nvPr/>
        </p:nvSpPr>
        <p:spPr>
          <a:xfrm>
            <a:off x="1331640" y="4371950"/>
            <a:ext cx="6336704" cy="523220"/>
          </a:xfrm>
          <a:prstGeom prst="rect">
            <a:avLst/>
          </a:prstGeom>
          <a:noFill/>
        </p:spPr>
        <p:txBody>
          <a:bodyPr wrap="square" rtlCol="0">
            <a:spAutoFit/>
          </a:bodyPr>
          <a:lstStyle/>
          <a:p>
            <a:pPr algn="ctr">
              <a:spcBef>
                <a:spcPts val="0"/>
              </a:spcBef>
              <a:spcAft>
                <a:spcPts val="0"/>
              </a:spcAft>
            </a:pPr>
            <a:r>
              <a:rPr lang="en-AU" sz="2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 </a:t>
            </a:r>
            <a:r>
              <a:rPr lang="en-AU" sz="2800" i="1" dirty="0">
                <a:solidFill>
                  <a:schemeClr val="bg1"/>
                </a:solidFill>
                <a:effectLst/>
                <a:latin typeface="Calibri" panose="020F0502020204030204" pitchFamily="34" charset="0"/>
                <a:ea typeface="Times New Roman" panose="02020603050405020304" pitchFamily="18" charset="0"/>
              </a:rPr>
              <a:t>deep sense of personal unworthiness</a:t>
            </a:r>
            <a:endParaRPr lang="en-AU"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B35B5-C370-A7F4-B5A4-070DDE9DA8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8" y="0"/>
            <a:ext cx="9135842" cy="5143500"/>
          </a:xfrm>
          <a:prstGeom prst="rect">
            <a:avLst/>
          </a:prstGeom>
        </p:spPr>
      </p:pic>
      <p:sp>
        <p:nvSpPr>
          <p:cNvPr id="4" name="TextBox 3">
            <a:extLst>
              <a:ext uri="{FF2B5EF4-FFF2-40B4-BE49-F238E27FC236}">
                <a16:creationId xmlns:a16="http://schemas.microsoft.com/office/drawing/2014/main" id="{B89CB44E-5F74-B24A-5256-1F9E23ABEEAA}"/>
              </a:ext>
            </a:extLst>
          </p:cNvPr>
          <p:cNvSpPr txBox="1"/>
          <p:nvPr/>
        </p:nvSpPr>
        <p:spPr>
          <a:xfrm>
            <a:off x="1187624" y="4371950"/>
            <a:ext cx="6480720" cy="523220"/>
          </a:xfrm>
          <a:prstGeom prst="rect">
            <a:avLst/>
          </a:prstGeom>
          <a:noFill/>
        </p:spPr>
        <p:txBody>
          <a:bodyPr wrap="square" rtlCol="0">
            <a:spAutoFit/>
          </a:bodyPr>
          <a:lstStyle/>
          <a:p>
            <a:pPr algn="ctr">
              <a:spcBef>
                <a:spcPts val="0"/>
              </a:spcBef>
              <a:spcAft>
                <a:spcPts val="0"/>
              </a:spcAft>
            </a:pPr>
            <a:r>
              <a:rPr lang="en-AU" sz="2800" i="1" dirty="0">
                <a:solidFill>
                  <a:schemeClr val="bg1"/>
                </a:solidFill>
                <a:effectLst/>
                <a:latin typeface="Calibri" panose="020F0502020204030204" pitchFamily="34" charset="0"/>
                <a:ea typeface="Times New Roman" panose="02020603050405020304" pitchFamily="18" charset="0"/>
              </a:rPr>
              <a:t>Godly sadness leads to godly comfort</a:t>
            </a:r>
            <a:endParaRPr lang="en-AU"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E76A7-29E1-FC0C-7946-7F78998F1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0" y="0"/>
            <a:ext cx="9141330" cy="5143500"/>
          </a:xfrm>
          <a:prstGeom prst="rect">
            <a:avLst/>
          </a:prstGeom>
        </p:spPr>
      </p:pic>
      <p:sp>
        <p:nvSpPr>
          <p:cNvPr id="4" name="TextBox 3">
            <a:extLst>
              <a:ext uri="{FF2B5EF4-FFF2-40B4-BE49-F238E27FC236}">
                <a16:creationId xmlns:a16="http://schemas.microsoft.com/office/drawing/2014/main" id="{A9B6140C-5319-CD80-3D41-CF349A2E5804}"/>
              </a:ext>
            </a:extLst>
          </p:cNvPr>
          <p:cNvSpPr txBox="1"/>
          <p:nvPr/>
        </p:nvSpPr>
        <p:spPr>
          <a:xfrm>
            <a:off x="1331640" y="4371950"/>
            <a:ext cx="6336704" cy="523220"/>
          </a:xfrm>
          <a:prstGeom prst="rect">
            <a:avLst/>
          </a:prstGeom>
          <a:noFill/>
        </p:spPr>
        <p:txBody>
          <a:bodyPr wrap="square" rtlCol="0">
            <a:spAutoFit/>
          </a:bodyPr>
          <a:lstStyle/>
          <a:p>
            <a:pPr algn="ctr">
              <a:spcBef>
                <a:spcPts val="0"/>
              </a:spcBef>
              <a:spcAft>
                <a:spcPts val="0"/>
              </a:spcAft>
            </a:pPr>
            <a:r>
              <a:rPr lang="en-AU" sz="2800" i="1" dirty="0">
                <a:solidFill>
                  <a:schemeClr val="bg1"/>
                </a:solidFill>
                <a:effectLst/>
                <a:latin typeface="Calibri" panose="020F0502020204030204" pitchFamily="34" charset="0"/>
                <a:ea typeface="Times New Roman" panose="02020603050405020304" pitchFamily="18" charset="0"/>
              </a:rPr>
              <a:t>humble before God and people</a:t>
            </a:r>
            <a:endParaRPr lang="en-AU"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89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DEFA3E-83A3-BDE2-E9ED-52540F072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 y="0"/>
            <a:ext cx="9143563" cy="5143500"/>
          </a:xfrm>
          <a:prstGeom prst="rect">
            <a:avLst/>
          </a:prstGeom>
        </p:spPr>
      </p:pic>
    </p:spTree>
    <p:extLst>
      <p:ext uri="{BB962C8B-B14F-4D97-AF65-F5344CB8AC3E}">
        <p14:creationId xmlns:p14="http://schemas.microsoft.com/office/powerpoint/2010/main" val="212636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034C-3399-8AB1-8490-ED55899D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3" name="Rectangle 2">
            <a:extLst>
              <a:ext uri="{FF2B5EF4-FFF2-40B4-BE49-F238E27FC236}">
                <a16:creationId xmlns:a16="http://schemas.microsoft.com/office/drawing/2014/main" id="{4B7B7E23-FA0F-7E41-4472-CAC1A7A779DE}"/>
              </a:ext>
            </a:extLst>
          </p:cNvPr>
          <p:cNvSpPr/>
          <p:nvPr/>
        </p:nvSpPr>
        <p:spPr>
          <a:xfrm>
            <a:off x="395536" y="1120782"/>
            <a:ext cx="5791265" cy="2665730"/>
          </a:xfrm>
          <a:prstGeom prst="rect">
            <a:avLst/>
          </a:prstGeom>
          <a:noFill/>
        </p:spPr>
        <p:txBody>
          <a:bodyPr wrap="none" lIns="91440" tIns="45720" rIns="91440" bIns="45720">
            <a:spAutoFit/>
          </a:bodyPr>
          <a:lstStyle/>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2. In the way we relate </a:t>
            </a:r>
          </a:p>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a:t>
            </a:r>
            <a:r>
              <a:rPr lang="en-AU" sz="4400" spc="50" dirty="0">
                <a:ln w="0"/>
                <a:solidFill>
                  <a:srgbClr val="8E9E9A"/>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to God </a:t>
            </a:r>
          </a:p>
          <a:p>
            <a:pPr>
              <a:spcBef>
                <a:spcPts val="0"/>
              </a:spcBef>
              <a:spcAft>
                <a:spcPts val="0"/>
              </a:spcAft>
            </a:pPr>
            <a:r>
              <a:rPr lang="en-AU" sz="4400" b="1" spc="50" dirty="0">
                <a:ln w="0"/>
                <a:solidFill>
                  <a:srgbClr val="8E9E9A"/>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a:t>
            </a: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to others  </a:t>
            </a:r>
          </a:p>
          <a:p>
            <a:pPr>
              <a:lnSpc>
                <a:spcPct val="107000"/>
              </a:lnSpc>
              <a:spcBef>
                <a:spcPts val="300"/>
              </a:spcBef>
              <a:spcAft>
                <a:spcPts val="800"/>
              </a:spcAft>
            </a:pPr>
            <a:r>
              <a:rPr lang="en-AU" sz="3200" i="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(verses 7-12)</a:t>
            </a:r>
            <a:endParaRPr lang="en-AU" sz="3200"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4229CF-8561-FBF2-1CC7-7A392D66ADC6}"/>
              </a:ext>
            </a:extLst>
          </p:cNvPr>
          <p:cNvSpPr txBox="1"/>
          <p:nvPr/>
        </p:nvSpPr>
        <p:spPr>
          <a:xfrm>
            <a:off x="481869" y="267494"/>
            <a:ext cx="5112568" cy="584775"/>
          </a:xfrm>
          <a:prstGeom prst="rect">
            <a:avLst/>
          </a:prstGeom>
          <a:noFill/>
        </p:spPr>
        <p:txBody>
          <a:bodyPr wrap="square" rtlCol="0">
            <a:spAutoFit/>
          </a:bodyPr>
          <a:lstStyle/>
          <a:p>
            <a:r>
              <a:rPr lang="en-US" sz="3200" cap="none" spc="0" dirty="0">
                <a:ln w="22225">
                  <a:noFill/>
                  <a:prstDash val="solid"/>
                </a:ln>
                <a:solidFill>
                  <a:schemeClr val="bg1"/>
                </a:solidFill>
                <a:effectLst/>
                <a:latin typeface="Calibri Light" panose="020F0302020204030204" pitchFamily="34" charset="0"/>
                <a:cs typeface="Calibri Light" panose="020F0302020204030204" pitchFamily="34" charset="0"/>
              </a:rPr>
              <a:t>A New Distinctive:</a:t>
            </a:r>
          </a:p>
        </p:txBody>
      </p:sp>
    </p:spTree>
    <p:extLst>
      <p:ext uri="{BB962C8B-B14F-4D97-AF65-F5344CB8AC3E}">
        <p14:creationId xmlns:p14="http://schemas.microsoft.com/office/powerpoint/2010/main" val="337769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57B816-80CA-3D57-FF22-9432EA8D7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 y="0"/>
            <a:ext cx="9143272" cy="5143500"/>
          </a:xfrm>
          <a:prstGeom prst="rect">
            <a:avLst/>
          </a:prstGeom>
        </p:spPr>
      </p:pic>
      <p:sp>
        <p:nvSpPr>
          <p:cNvPr id="4" name="TextBox 3">
            <a:extLst>
              <a:ext uri="{FF2B5EF4-FFF2-40B4-BE49-F238E27FC236}">
                <a16:creationId xmlns:a16="http://schemas.microsoft.com/office/drawing/2014/main" id="{B5B8674B-E231-A4E5-9226-9B6B3C771221}"/>
              </a:ext>
            </a:extLst>
          </p:cNvPr>
          <p:cNvSpPr txBox="1"/>
          <p:nvPr/>
        </p:nvSpPr>
        <p:spPr>
          <a:xfrm>
            <a:off x="251520" y="4371950"/>
            <a:ext cx="8568952" cy="523220"/>
          </a:xfrm>
          <a:prstGeom prst="rect">
            <a:avLst/>
          </a:prstGeom>
          <a:noFill/>
        </p:spPr>
        <p:txBody>
          <a:bodyPr wrap="square" rtlCol="0">
            <a:spAutoFit/>
          </a:bodyPr>
          <a:lstStyle/>
          <a:p>
            <a:pPr algn="ctr">
              <a:spcBef>
                <a:spcPts val="0"/>
              </a:spcBef>
              <a:spcAft>
                <a:spcPts val="0"/>
              </a:spcAft>
            </a:pPr>
            <a:r>
              <a:rPr lang="en-AU" sz="2800" i="1" dirty="0">
                <a:solidFill>
                  <a:schemeClr val="bg1"/>
                </a:solidFill>
                <a:effectLst/>
                <a:latin typeface="Calibri" panose="020F0502020204030204" pitchFamily="34" charset="0"/>
                <a:ea typeface="Times New Roman" panose="02020603050405020304" pitchFamily="18" charset="0"/>
              </a:rPr>
              <a:t>I received mercy, so I treat others the same way </a:t>
            </a:r>
            <a:endParaRPr lang="en-AU"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76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9358" y="983974"/>
            <a:ext cx="3667007" cy="528606"/>
          </a:xfrm>
          <a:prstGeom prst="rect">
            <a:avLst/>
          </a:prstGeom>
          <a:noFill/>
        </p:spPr>
        <p:txBody>
          <a:bodyPr wrap="square" rtlCol="0">
            <a:spAutoFit/>
          </a:bodyPr>
          <a:lstStyle/>
          <a:p>
            <a:r>
              <a:rPr lang="en-US" sz="2835" b="1" dirty="0">
                <a:latin typeface="Arial Narrow" panose="020B0606020202030204" pitchFamily="34" charset="0"/>
              </a:rPr>
              <a:t>Our Approach in Prayer </a:t>
            </a:r>
            <a:endParaRPr lang="en-US" sz="2835" dirty="0">
              <a:latin typeface="Arial Narrow" panose="020B0606020202030204" pitchFamily="34" charset="0"/>
            </a:endParaRPr>
          </a:p>
        </p:txBody>
      </p:sp>
      <p:pic>
        <p:nvPicPr>
          <p:cNvPr id="4" name="Picture 3">
            <a:extLst>
              <a:ext uri="{FF2B5EF4-FFF2-40B4-BE49-F238E27FC236}">
                <a16:creationId xmlns:a16="http://schemas.microsoft.com/office/drawing/2014/main" id="{FB558276-17C4-995D-534E-9B8BD6F66470}"/>
              </a:ext>
            </a:extLst>
          </p:cNvPr>
          <p:cNvPicPr>
            <a:picLocks noChangeAspect="1"/>
          </p:cNvPicPr>
          <p:nvPr/>
        </p:nvPicPr>
        <p:blipFill rotWithShape="1">
          <a:blip r:embed="rId2">
            <a:extLst>
              <a:ext uri="{28A0092B-C50C-407E-A947-70E740481C1C}">
                <a14:useLocalDpi xmlns:a14="http://schemas.microsoft.com/office/drawing/2010/main" val="0"/>
              </a:ext>
            </a:extLst>
          </a:blip>
          <a:srcRect b="24910"/>
          <a:stretch/>
        </p:blipFill>
        <p:spPr>
          <a:xfrm>
            <a:off x="-5730" y="0"/>
            <a:ext cx="9149729" cy="5143500"/>
          </a:xfrm>
          <a:prstGeom prst="rect">
            <a:avLst/>
          </a:prstGeom>
        </p:spPr>
      </p:pic>
    </p:spTree>
    <p:extLst>
      <p:ext uri="{BB962C8B-B14F-4D97-AF65-F5344CB8AC3E}">
        <p14:creationId xmlns:p14="http://schemas.microsoft.com/office/powerpoint/2010/main" val="280449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0A1A25-22FD-23D5-B55E-96EDA126A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3" name="TextBox 2">
            <a:extLst>
              <a:ext uri="{FF2B5EF4-FFF2-40B4-BE49-F238E27FC236}">
                <a16:creationId xmlns:a16="http://schemas.microsoft.com/office/drawing/2014/main" id="{846FF97D-2957-29E1-8AA3-B601CC0D538C}"/>
              </a:ext>
            </a:extLst>
          </p:cNvPr>
          <p:cNvSpPr txBox="1"/>
          <p:nvPr/>
        </p:nvSpPr>
        <p:spPr>
          <a:xfrm>
            <a:off x="323528" y="4371950"/>
            <a:ext cx="8568952" cy="523220"/>
          </a:xfrm>
          <a:prstGeom prst="rect">
            <a:avLst/>
          </a:prstGeom>
          <a:noFill/>
        </p:spPr>
        <p:txBody>
          <a:bodyPr wrap="square" rtlCol="0">
            <a:spAutoFit/>
          </a:bodyPr>
          <a:lstStyle/>
          <a:p>
            <a:pPr algn="ctr">
              <a:spcBef>
                <a:spcPts val="0"/>
              </a:spcBef>
              <a:spcAft>
                <a:spcPts val="0"/>
              </a:spcAft>
            </a:pPr>
            <a:r>
              <a:rPr lang="en-AU" sz="2800" i="1" dirty="0">
                <a:solidFill>
                  <a:schemeClr val="bg1"/>
                </a:solidFill>
                <a:effectLst/>
                <a:latin typeface="Calibri" panose="020F0502020204030204" pitchFamily="34" charset="0"/>
                <a:ea typeface="Times New Roman" panose="02020603050405020304" pitchFamily="18" charset="0"/>
              </a:rPr>
              <a:t>Moral purity before God, and sincerity before people</a:t>
            </a:r>
            <a:endParaRPr lang="en-AU"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9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EDCAF-BC44-CF1C-AEF7-35F0C4A5F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8" name="TextBox 7">
            <a:extLst>
              <a:ext uri="{FF2B5EF4-FFF2-40B4-BE49-F238E27FC236}">
                <a16:creationId xmlns:a16="http://schemas.microsoft.com/office/drawing/2014/main" id="{27D1057F-8375-EB6B-C68E-4E537A3CF4A9}"/>
              </a:ext>
            </a:extLst>
          </p:cNvPr>
          <p:cNvSpPr txBox="1"/>
          <p:nvPr/>
        </p:nvSpPr>
        <p:spPr>
          <a:xfrm>
            <a:off x="323527" y="4083918"/>
            <a:ext cx="8496944" cy="954107"/>
          </a:xfrm>
          <a:prstGeom prst="rect">
            <a:avLst/>
          </a:prstGeom>
          <a:noFill/>
        </p:spPr>
        <p:txBody>
          <a:bodyPr wrap="square" rtlCol="0">
            <a:spAutoFit/>
          </a:bodyPr>
          <a:lstStyle/>
          <a:p>
            <a:pPr marL="342900" lvl="0" algn="ctr">
              <a:spcBef>
                <a:spcPts val="0"/>
              </a:spcBef>
              <a:spcAft>
                <a:spcPts val="0"/>
              </a:spcAft>
              <a:buSzPts val="1000"/>
              <a:tabLst>
                <a:tab pos="457200" algn="l"/>
              </a:tabLst>
            </a:pPr>
            <a:r>
              <a:rPr lang="en-AU" sz="2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Maintaining peace between yourself and others, </a:t>
            </a:r>
          </a:p>
          <a:p>
            <a:pPr marL="342900" lvl="0" algn="ctr">
              <a:spcBef>
                <a:spcPts val="0"/>
              </a:spcBef>
              <a:spcAft>
                <a:spcPts val="0"/>
              </a:spcAft>
              <a:buSzPts val="1000"/>
              <a:tabLst>
                <a:tab pos="457200" algn="l"/>
              </a:tabLst>
            </a:pPr>
            <a:r>
              <a:rPr lang="en-AU" sz="2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and h</a:t>
            </a:r>
            <a:r>
              <a:rPr lang="en-AU" sz="2800" i="1" dirty="0">
                <a:solidFill>
                  <a:schemeClr val="bg1"/>
                </a:solidFill>
                <a:latin typeface="Calibri" panose="020F0502020204030204" pitchFamily="34" charset="0"/>
                <a:ea typeface="Calibri" panose="020F0502020204030204" pitchFamily="34" charset="0"/>
                <a:cs typeface="Calibri" panose="020F0502020204030204" pitchFamily="34" charset="0"/>
              </a:rPr>
              <a:t>elping others make peace with each other</a:t>
            </a:r>
            <a:endParaRPr lang="en-AU"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051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041E56-678B-EA63-5BD9-12D24D02E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82"/>
            <a:ext cx="9144001" cy="5142917"/>
          </a:xfrm>
          <a:prstGeom prst="rect">
            <a:avLst/>
          </a:prstGeom>
        </p:spPr>
      </p:pic>
      <p:sp>
        <p:nvSpPr>
          <p:cNvPr id="3" name="TextBox 2">
            <a:extLst>
              <a:ext uri="{FF2B5EF4-FFF2-40B4-BE49-F238E27FC236}">
                <a16:creationId xmlns:a16="http://schemas.microsoft.com/office/drawing/2014/main" id="{BB801F0F-CF22-64C6-143E-5EF9B03AB84A}"/>
              </a:ext>
            </a:extLst>
          </p:cNvPr>
          <p:cNvSpPr txBox="1"/>
          <p:nvPr/>
        </p:nvSpPr>
        <p:spPr>
          <a:xfrm>
            <a:off x="359532" y="4371950"/>
            <a:ext cx="8424936" cy="532903"/>
          </a:xfrm>
          <a:prstGeom prst="rect">
            <a:avLst/>
          </a:prstGeom>
          <a:noFill/>
        </p:spPr>
        <p:txBody>
          <a:bodyPr wrap="square" rtlCol="0">
            <a:spAutoFit/>
          </a:bodyPr>
          <a:lstStyle/>
          <a:p>
            <a:pPr algn="ctr">
              <a:lnSpc>
                <a:spcPct val="107000"/>
              </a:lnSpc>
              <a:spcBef>
                <a:spcPts val="300"/>
              </a:spcBef>
              <a:spcAft>
                <a:spcPts val="800"/>
              </a:spcAft>
            </a:pPr>
            <a:r>
              <a:rPr lang="en-AU" sz="2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“Suffering is the badge of discipleship” </a:t>
            </a:r>
            <a:r>
              <a:rPr lang="en-AU"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(Bonhoeffer) </a:t>
            </a:r>
            <a:endParaRPr lang="en-A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362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9034C-3399-8AB1-8490-ED55899D6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3" name="Rectangle 2">
            <a:extLst>
              <a:ext uri="{FF2B5EF4-FFF2-40B4-BE49-F238E27FC236}">
                <a16:creationId xmlns:a16="http://schemas.microsoft.com/office/drawing/2014/main" id="{4B7B7E23-FA0F-7E41-4472-CAC1A7A779DE}"/>
              </a:ext>
            </a:extLst>
          </p:cNvPr>
          <p:cNvSpPr/>
          <p:nvPr/>
        </p:nvSpPr>
        <p:spPr>
          <a:xfrm>
            <a:off x="395536" y="1120782"/>
            <a:ext cx="5791265" cy="3342838"/>
          </a:xfrm>
          <a:prstGeom prst="rect">
            <a:avLst/>
          </a:prstGeom>
          <a:noFill/>
        </p:spPr>
        <p:txBody>
          <a:bodyPr wrap="none" lIns="91440" tIns="45720" rIns="91440" bIns="45720">
            <a:spAutoFit/>
          </a:bodyPr>
          <a:lstStyle/>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3. In the way we relate </a:t>
            </a:r>
          </a:p>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a:t>
            </a:r>
            <a:r>
              <a:rPr lang="en-AU" sz="4400" spc="50" dirty="0">
                <a:ln w="0"/>
                <a:solidFill>
                  <a:srgbClr val="8E9E9A"/>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to God</a:t>
            </a:r>
          </a:p>
          <a:p>
            <a:pPr>
              <a:spcBef>
                <a:spcPts val="0"/>
              </a:spcBef>
              <a:spcAft>
                <a:spcPts val="0"/>
              </a:spcAft>
            </a:pPr>
            <a:r>
              <a:rPr lang="en-AU" sz="4400"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a:t>
            </a:r>
            <a:r>
              <a:rPr lang="en-AU" sz="4400" spc="50" dirty="0">
                <a:ln w="0"/>
                <a:solidFill>
                  <a:srgbClr val="8E9E9A"/>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to others  </a:t>
            </a:r>
          </a:p>
          <a:p>
            <a:pPr>
              <a:spcBef>
                <a:spcPts val="0"/>
              </a:spcBef>
              <a:spcAft>
                <a:spcPts val="0"/>
              </a:spcAft>
            </a:pPr>
            <a:r>
              <a:rPr lang="en-AU" sz="4400" b="1" spc="50" dirty="0">
                <a:ln w="0"/>
                <a:solidFill>
                  <a:srgbClr val="66FFFF"/>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to the world  </a:t>
            </a:r>
          </a:p>
          <a:p>
            <a:pPr>
              <a:lnSpc>
                <a:spcPct val="107000"/>
              </a:lnSpc>
              <a:spcBef>
                <a:spcPts val="300"/>
              </a:spcBef>
              <a:spcAft>
                <a:spcPts val="800"/>
              </a:spcAft>
            </a:pPr>
            <a:r>
              <a:rPr lang="en-AU" sz="3200" i="1" spc="50" dirty="0">
                <a:ln w="0"/>
                <a:solidFill>
                  <a:schemeClr val="bg2"/>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Calibri" panose="020F0502020204030204" pitchFamily="34" charset="0"/>
              </a:rPr>
              <a:t>                        (verses 13-16)</a:t>
            </a:r>
            <a:endParaRPr lang="en-AU" sz="3200" spc="50" dirty="0">
              <a:ln w="0"/>
              <a:solidFill>
                <a:schemeClr val="bg2"/>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C4229CF-8561-FBF2-1CC7-7A392D66ADC6}"/>
              </a:ext>
            </a:extLst>
          </p:cNvPr>
          <p:cNvSpPr txBox="1"/>
          <p:nvPr/>
        </p:nvSpPr>
        <p:spPr>
          <a:xfrm>
            <a:off x="481869" y="267494"/>
            <a:ext cx="5112568" cy="584775"/>
          </a:xfrm>
          <a:prstGeom prst="rect">
            <a:avLst/>
          </a:prstGeom>
          <a:noFill/>
        </p:spPr>
        <p:txBody>
          <a:bodyPr wrap="square" rtlCol="0">
            <a:spAutoFit/>
          </a:bodyPr>
          <a:lstStyle/>
          <a:p>
            <a:r>
              <a:rPr lang="en-US" sz="3200" cap="none" spc="0" dirty="0">
                <a:ln w="22225">
                  <a:noFill/>
                  <a:prstDash val="solid"/>
                </a:ln>
                <a:solidFill>
                  <a:schemeClr val="bg1"/>
                </a:solidFill>
                <a:effectLst/>
                <a:latin typeface="Calibri Light" panose="020F0302020204030204" pitchFamily="34" charset="0"/>
                <a:cs typeface="Calibri Light" panose="020F0302020204030204" pitchFamily="34" charset="0"/>
              </a:rPr>
              <a:t>A New Distinctive:</a:t>
            </a:r>
          </a:p>
        </p:txBody>
      </p:sp>
    </p:spTree>
    <p:extLst>
      <p:ext uri="{BB962C8B-B14F-4D97-AF65-F5344CB8AC3E}">
        <p14:creationId xmlns:p14="http://schemas.microsoft.com/office/powerpoint/2010/main" val="114502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C060D3-37AB-EE7E-2DE3-0734DE3B5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8407"/>
          </a:xfrm>
          <a:prstGeom prst="rect">
            <a:avLst/>
          </a:prstGeom>
        </p:spPr>
      </p:pic>
      <p:sp>
        <p:nvSpPr>
          <p:cNvPr id="4" name="TextBox 3">
            <a:extLst>
              <a:ext uri="{FF2B5EF4-FFF2-40B4-BE49-F238E27FC236}">
                <a16:creationId xmlns:a16="http://schemas.microsoft.com/office/drawing/2014/main" id="{5E1C2E18-B40A-E9AC-4DF3-5942C17DA120}"/>
              </a:ext>
            </a:extLst>
          </p:cNvPr>
          <p:cNvSpPr txBox="1"/>
          <p:nvPr/>
        </p:nvSpPr>
        <p:spPr>
          <a:xfrm>
            <a:off x="287524" y="123478"/>
            <a:ext cx="8568952" cy="1077218"/>
          </a:xfrm>
          <a:prstGeom prst="rect">
            <a:avLst/>
          </a:prstGeom>
          <a:noFill/>
        </p:spPr>
        <p:txBody>
          <a:bodyPr wrap="square" rtlCol="0">
            <a:spAutoFit/>
          </a:bodyPr>
          <a:lstStyle/>
          <a:p>
            <a:r>
              <a:rPr lang="en-AU" sz="3600" b="1" dirty="0">
                <a:solidFill>
                  <a:srgbClr val="66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We are to be different </a:t>
            </a:r>
          </a:p>
          <a:p>
            <a:r>
              <a:rPr lang="en-AU" sz="28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 preserving influence in a corrupt world)</a:t>
            </a:r>
            <a:endParaRPr lang="en-AU"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F27D64-90AF-51BA-D11D-A94B06C6F39E}"/>
              </a:ext>
            </a:extLst>
          </p:cNvPr>
          <p:cNvPicPr>
            <a:picLocks noChangeAspect="1"/>
          </p:cNvPicPr>
          <p:nvPr/>
        </p:nvPicPr>
        <p:blipFill rotWithShape="1">
          <a:blip r:embed="rId2">
            <a:extLst>
              <a:ext uri="{28A0092B-C50C-407E-A947-70E740481C1C}">
                <a14:useLocalDpi xmlns:a14="http://schemas.microsoft.com/office/drawing/2010/main" val="0"/>
              </a:ext>
            </a:extLst>
          </a:blip>
          <a:srcRect b="10800"/>
          <a:stretch/>
        </p:blipFill>
        <p:spPr>
          <a:xfrm>
            <a:off x="35496" y="0"/>
            <a:ext cx="9108504" cy="5143500"/>
          </a:xfrm>
          <a:prstGeom prst="rect">
            <a:avLst/>
          </a:prstGeom>
        </p:spPr>
      </p:pic>
      <p:sp>
        <p:nvSpPr>
          <p:cNvPr id="2" name="Rectangle 1">
            <a:extLst>
              <a:ext uri="{FF2B5EF4-FFF2-40B4-BE49-F238E27FC236}">
                <a16:creationId xmlns:a16="http://schemas.microsoft.com/office/drawing/2014/main" id="{AF89A628-AE59-F7E1-2422-49FB6591BF8F}"/>
              </a:ext>
            </a:extLst>
          </p:cNvPr>
          <p:cNvSpPr/>
          <p:nvPr/>
        </p:nvSpPr>
        <p:spPr>
          <a:xfrm>
            <a:off x="887100" y="2859782"/>
            <a:ext cx="7405296" cy="830997"/>
          </a:xfrm>
          <a:prstGeom prst="rect">
            <a:avLst/>
          </a:prstGeom>
          <a:noFill/>
        </p:spPr>
        <p:txBody>
          <a:bodyPr wrap="none" lIns="91440" tIns="45720" rIns="91440" bIns="45720">
            <a:spAutoFit/>
          </a:bodyPr>
          <a:lstStyle/>
          <a:p>
            <a:pPr algn="ctr"/>
            <a:r>
              <a:rPr lang="en-US" sz="4800" i="1" dirty="0">
                <a:solidFill>
                  <a:srgbClr val="FFFF00"/>
                </a:solidFill>
                <a:effectLst>
                  <a:outerShdw blurRad="38100" dist="38100" dir="2700000" algn="tl">
                    <a:srgbClr val="000000">
                      <a:alpha val="43137"/>
                    </a:srgbClr>
                  </a:outerShdw>
                </a:effectLst>
                <a:latin typeface="+mn-lt"/>
              </a:rPr>
              <a:t>You are the light of the world</a:t>
            </a:r>
            <a:endParaRPr lang="en-US" sz="4800" b="1" i="1" cap="none" spc="50" dirty="0">
              <a:ln w="9525" cmpd="sng">
                <a:solidFill>
                  <a:schemeClr val="accent1"/>
                </a:solidFill>
                <a:prstDash val="solid"/>
              </a:ln>
              <a:solidFill>
                <a:srgbClr val="FFFF00"/>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8C297AAD-7249-3E31-06B6-316CAC541CA5}"/>
              </a:ext>
            </a:extLst>
          </p:cNvPr>
          <p:cNvSpPr txBox="1"/>
          <p:nvPr/>
        </p:nvSpPr>
        <p:spPr>
          <a:xfrm>
            <a:off x="971600" y="123478"/>
            <a:ext cx="8064896" cy="1077218"/>
          </a:xfrm>
          <a:prstGeom prst="rect">
            <a:avLst/>
          </a:prstGeom>
          <a:noFill/>
        </p:spPr>
        <p:txBody>
          <a:bodyPr wrap="square" rtlCol="0">
            <a:spAutoFit/>
          </a:bodyPr>
          <a:lstStyle/>
          <a:p>
            <a:r>
              <a:rPr lang="en-AU" sz="3600" b="1" dirty="0">
                <a:solidFill>
                  <a:srgbClr val="66FFFF"/>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We are to be noticed </a:t>
            </a:r>
          </a:p>
          <a:p>
            <a:r>
              <a:rPr lang="en-AU" sz="28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 penetrating influence in a dark world)</a:t>
            </a:r>
            <a:endParaRPr lang="en-AU"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275C6A-F980-F644-A0BC-7000852AE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BD0F98B6-E0C2-13DF-90B7-80E21D1787B9}"/>
              </a:ext>
            </a:extLst>
          </p:cNvPr>
          <p:cNvSpPr txBox="1"/>
          <p:nvPr/>
        </p:nvSpPr>
        <p:spPr>
          <a:xfrm>
            <a:off x="1619672" y="3291830"/>
            <a:ext cx="8352928" cy="1446550"/>
          </a:xfrm>
          <a:prstGeom prst="rect">
            <a:avLst/>
          </a:prstGeom>
          <a:noFill/>
        </p:spPr>
        <p:txBody>
          <a:bodyPr wrap="square" rtlCol="0">
            <a:spAutoFit/>
          </a:bodyPr>
          <a:lstStyle/>
          <a:p>
            <a:pPr>
              <a:spcBef>
                <a:spcPts val="0"/>
              </a:spcBef>
              <a:spcAft>
                <a:spcPts val="0"/>
              </a:spcAft>
            </a:pPr>
            <a:r>
              <a:rPr lang="en-AU" sz="4400" spc="50" dirty="0">
                <a:ln w="0"/>
                <a:solidFill>
                  <a:schemeClr val="bg1"/>
                </a:solidFill>
                <a:effectLst>
                  <a:innerShdw blurRad="63500" dist="50800" dir="13500000">
                    <a:srgbClr val="000000">
                      <a:alpha val="50000"/>
                    </a:srgbClr>
                  </a:innerShdw>
                </a:effectLst>
                <a:latin typeface="Arial Narrow" panose="020B0606020202030204" pitchFamily="34" charset="0"/>
                <a:ea typeface="Times New Roman" panose="02020603050405020304" pitchFamily="18" charset="0"/>
                <a:cs typeface="Calibri" panose="020F0502020204030204" pitchFamily="34" charset="0"/>
              </a:rPr>
              <a:t>In the way I relate to God, </a:t>
            </a:r>
          </a:p>
          <a:p>
            <a:pPr>
              <a:spcBef>
                <a:spcPts val="0"/>
              </a:spcBef>
              <a:spcAft>
                <a:spcPts val="0"/>
              </a:spcAft>
            </a:pPr>
            <a:r>
              <a:rPr lang="en-AU" sz="4400" spc="50" dirty="0">
                <a:ln w="0"/>
                <a:solidFill>
                  <a:schemeClr val="bg1"/>
                </a:solidFill>
                <a:effectLst>
                  <a:innerShdw blurRad="63500" dist="50800" dir="13500000">
                    <a:srgbClr val="000000">
                      <a:alpha val="50000"/>
                    </a:srgbClr>
                  </a:innerShdw>
                </a:effectLst>
                <a:latin typeface="Arial Narrow" panose="020B0606020202030204" pitchFamily="34" charset="0"/>
                <a:ea typeface="Times New Roman" panose="02020603050405020304" pitchFamily="18" charset="0"/>
                <a:cs typeface="Calibri" panose="020F0502020204030204" pitchFamily="34" charset="0"/>
              </a:rPr>
              <a:t>to others, and to the world  </a:t>
            </a:r>
          </a:p>
        </p:txBody>
      </p:sp>
    </p:spTree>
    <p:extLst>
      <p:ext uri="{BB962C8B-B14F-4D97-AF65-F5344CB8AC3E}">
        <p14:creationId xmlns:p14="http://schemas.microsoft.com/office/powerpoint/2010/main" val="17543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susTheKing">
            <a:extLst>
              <a:ext uri="{FF2B5EF4-FFF2-40B4-BE49-F238E27FC236}">
                <a16:creationId xmlns:a16="http://schemas.microsoft.com/office/drawing/2014/main" id="{2EF210D2-9615-B9FF-75EE-C0B8FA8CBA9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E4780048-A00E-34CE-CEA0-199EEBBBC738}"/>
              </a:ext>
            </a:extLst>
          </p:cNvPr>
          <p:cNvSpPr/>
          <p:nvPr/>
        </p:nvSpPr>
        <p:spPr>
          <a:xfrm>
            <a:off x="395536" y="267494"/>
            <a:ext cx="8424936" cy="1036438"/>
          </a:xfrm>
          <a:prstGeom prst="rect">
            <a:avLst/>
          </a:prstGeom>
          <a:noFill/>
        </p:spPr>
        <p:txBody>
          <a:bodyPr wrap="square" lIns="91440" tIns="45720" rIns="91440" bIns="45720">
            <a:spAutoFit/>
          </a:bodyPr>
          <a:lstStyle/>
          <a:p>
            <a:pPr algn="ctr">
              <a:lnSpc>
                <a:spcPct val="107000"/>
              </a:lnSpc>
              <a:spcBef>
                <a:spcPts val="300"/>
              </a:spcBef>
              <a:spcAft>
                <a:spcPts val="800"/>
              </a:spcAft>
            </a:pPr>
            <a:r>
              <a:rPr lang="en-AU" sz="6000" b="1" dirty="0">
                <a:ln w="12700" cmpd="sng">
                  <a:solidFill>
                    <a:sysClr val="windowText" lastClr="000000"/>
                  </a:solidFill>
                  <a:prstDash val="solid"/>
                </a:ln>
                <a:solidFill>
                  <a:srgbClr val="CC3399"/>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King's Manifesto</a:t>
            </a:r>
            <a:endParaRPr lang="en-AU" sz="6000" b="1" dirty="0">
              <a:ln w="12700" cmpd="sng">
                <a:solidFill>
                  <a:sysClr val="windowText" lastClr="000000"/>
                </a:solidFill>
                <a:prstDash val="solid"/>
              </a:ln>
              <a:solidFill>
                <a:srgbClr val="CC3399"/>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3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3D5C9F-EDE6-61F0-A0A1-B4B2DFA5C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812360" cy="5126861"/>
          </a:xfrm>
          <a:prstGeom prst="rect">
            <a:avLst/>
          </a:prstGeom>
          <a:ln>
            <a:noFill/>
          </a:ln>
          <a:effectLst>
            <a:softEdge rad="112500"/>
          </a:effectLst>
        </p:spPr>
      </p:pic>
      <p:sp>
        <p:nvSpPr>
          <p:cNvPr id="2" name="Rectangle 1">
            <a:extLst>
              <a:ext uri="{FF2B5EF4-FFF2-40B4-BE49-F238E27FC236}">
                <a16:creationId xmlns:a16="http://schemas.microsoft.com/office/drawing/2014/main" id="{EA8427DD-F7F3-7C3C-5EE6-4A8433B42C3A}"/>
              </a:ext>
            </a:extLst>
          </p:cNvPr>
          <p:cNvSpPr/>
          <p:nvPr/>
        </p:nvSpPr>
        <p:spPr>
          <a:xfrm>
            <a:off x="4067944" y="3939902"/>
            <a:ext cx="4801314" cy="923330"/>
          </a:xfrm>
          <a:prstGeom prst="rect">
            <a:avLst/>
          </a:prstGeom>
          <a:noFill/>
        </p:spPr>
        <p:txBody>
          <a:bodyPr wrap="none" lIns="91440" tIns="45720" rIns="91440" bIns="45720">
            <a:spAutoFit/>
          </a:bodyPr>
          <a:lstStyle/>
          <a:p>
            <a:pPr algn="ctr"/>
            <a:r>
              <a:rPr lang="en-US" sz="5400" b="0" cap="none" spc="0" dirty="0">
                <a:ln w="0">
                  <a:solidFill>
                    <a:schemeClr val="tx1"/>
                  </a:solidFill>
                </a:ln>
                <a:solidFill>
                  <a:schemeClr val="bg1"/>
                </a:solidFill>
                <a:effectLst>
                  <a:outerShdw blurRad="38100" dist="38100" dir="2700000" algn="tl">
                    <a:srgbClr val="000000">
                      <a:alpha val="43137"/>
                    </a:srgbClr>
                  </a:outerShdw>
                </a:effectLst>
              </a:rPr>
              <a:t>King Charles </a:t>
            </a:r>
            <a:r>
              <a:rPr lang="en-US" sz="5400" b="0" cap="none" spc="0" dirty="0" err="1">
                <a:ln w="0">
                  <a:solidFill>
                    <a:schemeClr val="tx1"/>
                  </a:solidFill>
                </a:ln>
                <a:solidFill>
                  <a:schemeClr val="bg1"/>
                </a:solidFill>
                <a:effectLst>
                  <a:outerShdw blurRad="38100" dist="38100" dir="2700000" algn="tl">
                    <a:srgbClr val="000000">
                      <a:alpha val="43137"/>
                    </a:srgbClr>
                  </a:outerShdw>
                </a:effectLst>
              </a:rPr>
              <a:t>lll</a:t>
            </a:r>
            <a:endParaRPr lang="en-US" sz="5400" b="0" cap="none" spc="0" dirty="0">
              <a:ln w="0">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505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71ACF5-0808-6D00-8B55-C6C0EF2FDEC7}"/>
              </a:ext>
            </a:extLst>
          </p:cNvPr>
          <p:cNvPicPr>
            <a:picLocks noChangeAspect="1"/>
          </p:cNvPicPr>
          <p:nvPr/>
        </p:nvPicPr>
        <p:blipFill rotWithShape="1">
          <a:blip r:embed="rId2">
            <a:extLst>
              <a:ext uri="{28A0092B-C50C-407E-A947-70E740481C1C}">
                <a14:useLocalDpi xmlns:a14="http://schemas.microsoft.com/office/drawing/2010/main" val="0"/>
              </a:ext>
            </a:extLst>
          </a:blip>
          <a:srcRect t="6589"/>
          <a:stretch/>
        </p:blipFill>
        <p:spPr>
          <a:xfrm>
            <a:off x="179511" y="0"/>
            <a:ext cx="8810073" cy="5143500"/>
          </a:xfrm>
          <a:prstGeom prst="rect">
            <a:avLst/>
          </a:prstGeom>
        </p:spPr>
      </p:pic>
      <p:sp>
        <p:nvSpPr>
          <p:cNvPr id="3" name="Rectangle 2">
            <a:extLst>
              <a:ext uri="{FF2B5EF4-FFF2-40B4-BE49-F238E27FC236}">
                <a16:creationId xmlns:a16="http://schemas.microsoft.com/office/drawing/2014/main" id="{BFA7019F-4413-E6D7-BF60-977996F761CA}"/>
              </a:ext>
            </a:extLst>
          </p:cNvPr>
          <p:cNvSpPr/>
          <p:nvPr/>
        </p:nvSpPr>
        <p:spPr>
          <a:xfrm>
            <a:off x="2843808" y="123478"/>
            <a:ext cx="5968237" cy="923330"/>
          </a:xfrm>
          <a:prstGeom prst="rect">
            <a:avLst/>
          </a:prstGeom>
          <a:noFill/>
        </p:spPr>
        <p:txBody>
          <a:bodyPr wrap="none" lIns="91440" tIns="45720" rIns="91440" bIns="45720">
            <a:spAutoFit/>
          </a:bodyPr>
          <a:lstStyle/>
          <a:p>
            <a:pPr algn="ctr"/>
            <a:r>
              <a:rPr lang="en-US" sz="5400" b="1" cap="none" spc="0" dirty="0">
                <a:ln w="22225">
                  <a:noFill/>
                  <a:prstDash val="solid"/>
                </a:ln>
                <a:solidFill>
                  <a:srgbClr val="020202"/>
                </a:solidFill>
                <a:effectLst/>
              </a:rPr>
              <a:t>A New Distinctive</a:t>
            </a:r>
          </a:p>
        </p:txBody>
      </p:sp>
      <p:sp>
        <p:nvSpPr>
          <p:cNvPr id="4" name="TextBox 3">
            <a:extLst>
              <a:ext uri="{FF2B5EF4-FFF2-40B4-BE49-F238E27FC236}">
                <a16:creationId xmlns:a16="http://schemas.microsoft.com/office/drawing/2014/main" id="{D2370D04-EB4D-35AE-DA08-99B2CAE1C024}"/>
              </a:ext>
            </a:extLst>
          </p:cNvPr>
          <p:cNvSpPr txBox="1"/>
          <p:nvPr/>
        </p:nvSpPr>
        <p:spPr>
          <a:xfrm>
            <a:off x="1536014" y="0"/>
            <a:ext cx="1307794" cy="461665"/>
          </a:xfrm>
          <a:prstGeom prst="rect">
            <a:avLst/>
          </a:prstGeom>
          <a:noFill/>
        </p:spPr>
        <p:txBody>
          <a:bodyPr wrap="none" rtlCol="0">
            <a:spAutoFit/>
          </a:bodyPr>
          <a:lstStyle/>
          <a:p>
            <a:r>
              <a:rPr lang="en-AU" sz="2400" b="1" dirty="0"/>
              <a:t>TODAY:</a:t>
            </a:r>
          </a:p>
        </p:txBody>
      </p:sp>
      <p:sp>
        <p:nvSpPr>
          <p:cNvPr id="5" name="TextBox 4">
            <a:extLst>
              <a:ext uri="{FF2B5EF4-FFF2-40B4-BE49-F238E27FC236}">
                <a16:creationId xmlns:a16="http://schemas.microsoft.com/office/drawing/2014/main" id="{71CB9052-5C60-11D6-E292-90404204BA4B}"/>
              </a:ext>
            </a:extLst>
          </p:cNvPr>
          <p:cNvSpPr txBox="1"/>
          <p:nvPr/>
        </p:nvSpPr>
        <p:spPr>
          <a:xfrm>
            <a:off x="6156176" y="885949"/>
            <a:ext cx="2392001" cy="461665"/>
          </a:xfrm>
          <a:prstGeom prst="rect">
            <a:avLst/>
          </a:prstGeom>
          <a:noFill/>
        </p:spPr>
        <p:txBody>
          <a:bodyPr wrap="none" rtlCol="0">
            <a:spAutoFit/>
          </a:bodyPr>
          <a:lstStyle/>
          <a:p>
            <a:r>
              <a:rPr lang="en-AU" sz="2400" b="1" dirty="0"/>
              <a:t>Matthew 5:1-16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0D6F2-2E58-4B68-D43A-F8ABA86C04E5}"/>
              </a:ext>
            </a:extLst>
          </p:cNvPr>
          <p:cNvPicPr>
            <a:picLocks noChangeAspect="1"/>
          </p:cNvPicPr>
          <p:nvPr/>
        </p:nvPicPr>
        <p:blipFill rotWithShape="1">
          <a:blip r:embed="rId2">
            <a:extLst>
              <a:ext uri="{28A0092B-C50C-407E-A947-70E740481C1C}">
                <a14:useLocalDpi xmlns:a14="http://schemas.microsoft.com/office/drawing/2010/main" val="0"/>
              </a:ext>
            </a:extLst>
          </a:blip>
          <a:srcRect t="24768" r="546"/>
          <a:stretch/>
        </p:blipFill>
        <p:spPr>
          <a:xfrm>
            <a:off x="0" y="0"/>
            <a:ext cx="9144000" cy="5143500"/>
          </a:xfrm>
          <a:prstGeom prst="rect">
            <a:avLst/>
          </a:prstGeom>
        </p:spPr>
      </p:pic>
      <p:sp>
        <p:nvSpPr>
          <p:cNvPr id="2" name="TextBox 1">
            <a:extLst>
              <a:ext uri="{FF2B5EF4-FFF2-40B4-BE49-F238E27FC236}">
                <a16:creationId xmlns:a16="http://schemas.microsoft.com/office/drawing/2014/main" id="{339EBA5E-5E79-B426-BDE3-0C1B4EC2ED33}"/>
              </a:ext>
            </a:extLst>
          </p:cNvPr>
          <p:cNvSpPr txBox="1"/>
          <p:nvPr/>
        </p:nvSpPr>
        <p:spPr>
          <a:xfrm>
            <a:off x="323528" y="267494"/>
            <a:ext cx="8496944" cy="4524315"/>
          </a:xfrm>
          <a:prstGeom prst="rect">
            <a:avLst/>
          </a:prstGeom>
          <a:noFill/>
          <a:effectLst>
            <a:outerShdw blurRad="25400" dist="25400" dir="3600000" algn="tl" rotWithShape="0">
              <a:schemeClr val="bg2">
                <a:lumMod val="90000"/>
                <a:alpha val="43000"/>
              </a:schemeClr>
            </a:outerShdw>
          </a:effectLst>
        </p:spPr>
        <p:txBody>
          <a:bodyPr wrap="square" rtlCol="0">
            <a:spAutoFit/>
          </a:bodyPr>
          <a:lstStyle/>
          <a:p>
            <a:pPr algn="ctr"/>
            <a:r>
              <a:rPr lang="en-AU" sz="3200" dirty="0">
                <a:latin typeface="Arial Narrow" panose="020B0606020202030204" pitchFamily="34" charset="0"/>
              </a:rPr>
              <a:t>Matthew 5:1-16</a:t>
            </a:r>
          </a:p>
          <a:p>
            <a:pPr algn="l"/>
            <a:r>
              <a:rPr lang="en-US" sz="3200" dirty="0">
                <a:solidFill>
                  <a:srgbClr val="000000"/>
                </a:solidFill>
                <a:latin typeface="Arial Narrow" panose="020B0606020202030204" pitchFamily="34" charset="0"/>
              </a:rPr>
              <a:t>Seeing the crowds, He went up on the mountain, and when He sat down, His disciples came to Him. And He opened His mouth and taught them, saying:</a:t>
            </a:r>
          </a:p>
          <a:p>
            <a:pPr algn="l"/>
            <a:r>
              <a:rPr lang="en-US" sz="3200" i="1" dirty="0">
                <a:solidFill>
                  <a:srgbClr val="000000"/>
                </a:solidFill>
                <a:latin typeface="Arial Narrow" panose="020B0606020202030204" pitchFamily="34" charset="0"/>
              </a:rPr>
              <a:t>“Blessed are the poor in spirit, for theirs is the kingdom of heaven.</a:t>
            </a:r>
          </a:p>
          <a:p>
            <a:pPr algn="l"/>
            <a:r>
              <a:rPr lang="en-US" sz="3200" i="1" baseline="30000" dirty="0">
                <a:solidFill>
                  <a:srgbClr val="000000"/>
                </a:solidFill>
                <a:latin typeface="Arial Narrow" panose="020B0606020202030204" pitchFamily="34" charset="0"/>
              </a:rPr>
              <a:t> </a:t>
            </a:r>
            <a:r>
              <a:rPr lang="en-US" sz="3200" i="1" dirty="0">
                <a:solidFill>
                  <a:srgbClr val="000000"/>
                </a:solidFill>
                <a:latin typeface="Arial Narrow" panose="020B0606020202030204" pitchFamily="34" charset="0"/>
              </a:rPr>
              <a:t>“Blessed are those who mourn, for they shall be comforted.</a:t>
            </a:r>
          </a:p>
          <a:p>
            <a:pPr algn="l"/>
            <a:r>
              <a:rPr lang="en-US" sz="3200" i="1" baseline="30000" dirty="0">
                <a:solidFill>
                  <a:srgbClr val="000000"/>
                </a:solidFill>
                <a:latin typeface="Arial Narrow" panose="020B0606020202030204" pitchFamily="34" charset="0"/>
              </a:rPr>
              <a:t> </a:t>
            </a:r>
            <a:r>
              <a:rPr lang="en-US" sz="3200" i="1" dirty="0">
                <a:solidFill>
                  <a:srgbClr val="000000"/>
                </a:solidFill>
                <a:latin typeface="Arial Narrow" panose="020B0606020202030204" pitchFamily="34" charset="0"/>
              </a:rPr>
              <a:t>“Blessed are the meek, for they shall inherit the earth.</a:t>
            </a:r>
          </a:p>
        </p:txBody>
      </p:sp>
    </p:spTree>
    <p:extLst>
      <p:ext uri="{BB962C8B-B14F-4D97-AF65-F5344CB8AC3E}">
        <p14:creationId xmlns:p14="http://schemas.microsoft.com/office/powerpoint/2010/main" val="52428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0D6F2-2E58-4B68-D43A-F8ABA86C04E5}"/>
              </a:ext>
            </a:extLst>
          </p:cNvPr>
          <p:cNvPicPr>
            <a:picLocks noChangeAspect="1"/>
          </p:cNvPicPr>
          <p:nvPr/>
        </p:nvPicPr>
        <p:blipFill rotWithShape="1">
          <a:blip r:embed="rId2">
            <a:extLst>
              <a:ext uri="{28A0092B-C50C-407E-A947-70E740481C1C}">
                <a14:useLocalDpi xmlns:a14="http://schemas.microsoft.com/office/drawing/2010/main" val="0"/>
              </a:ext>
            </a:extLst>
          </a:blip>
          <a:srcRect t="24768" r="546"/>
          <a:stretch/>
        </p:blipFill>
        <p:spPr>
          <a:xfrm>
            <a:off x="0" y="0"/>
            <a:ext cx="9144000" cy="5143500"/>
          </a:xfrm>
          <a:prstGeom prst="rect">
            <a:avLst/>
          </a:prstGeom>
        </p:spPr>
      </p:pic>
      <p:sp>
        <p:nvSpPr>
          <p:cNvPr id="2" name="TextBox 1">
            <a:extLst>
              <a:ext uri="{FF2B5EF4-FFF2-40B4-BE49-F238E27FC236}">
                <a16:creationId xmlns:a16="http://schemas.microsoft.com/office/drawing/2014/main" id="{339EBA5E-5E79-B426-BDE3-0C1B4EC2ED33}"/>
              </a:ext>
            </a:extLst>
          </p:cNvPr>
          <p:cNvSpPr txBox="1"/>
          <p:nvPr/>
        </p:nvSpPr>
        <p:spPr>
          <a:xfrm>
            <a:off x="323528" y="267494"/>
            <a:ext cx="8496944" cy="4031873"/>
          </a:xfrm>
          <a:prstGeom prst="rect">
            <a:avLst/>
          </a:prstGeom>
          <a:noFill/>
          <a:effectLst>
            <a:outerShdw blurRad="25400" dist="25400" dir="3600000" algn="tl" rotWithShape="0">
              <a:schemeClr val="bg2">
                <a:lumMod val="90000"/>
                <a:alpha val="43000"/>
              </a:schemeClr>
            </a:outerShdw>
          </a:effectLst>
        </p:spPr>
        <p:txBody>
          <a:bodyPr wrap="square" rtlCol="0">
            <a:spAutoFit/>
          </a:bodyPr>
          <a:lstStyle/>
          <a:p>
            <a:pPr algn="l"/>
            <a:r>
              <a:rPr lang="en-US" sz="3200" i="1" baseline="30000" dirty="0">
                <a:solidFill>
                  <a:srgbClr val="000000"/>
                </a:solidFill>
                <a:effectLst>
                  <a:outerShdw blurRad="25400" dist="25400" dir="2700000" algn="tl" rotWithShape="0">
                    <a:schemeClr val="bg1"/>
                  </a:outerShdw>
                </a:effectLst>
                <a:latin typeface="Arial Narrow" panose="020B0606020202030204" pitchFamily="34" charset="0"/>
              </a:rPr>
              <a:t> </a:t>
            </a:r>
            <a:r>
              <a:rPr lang="en-US" sz="3200" i="1" dirty="0">
                <a:solidFill>
                  <a:srgbClr val="000000"/>
                </a:solidFill>
                <a:latin typeface="Arial Narrow" panose="020B0606020202030204" pitchFamily="34" charset="0"/>
              </a:rPr>
              <a:t>“Blessed are those who hunger and thirst for righteousness, for they shall be satisfied.</a:t>
            </a:r>
          </a:p>
          <a:p>
            <a:pPr algn="l"/>
            <a:r>
              <a:rPr lang="en-US" sz="3200" i="1" baseline="30000" dirty="0">
                <a:solidFill>
                  <a:srgbClr val="000000"/>
                </a:solidFill>
                <a:latin typeface="Arial Narrow" panose="020B0606020202030204" pitchFamily="34" charset="0"/>
              </a:rPr>
              <a:t> </a:t>
            </a:r>
            <a:r>
              <a:rPr lang="en-US" sz="3200" i="1" dirty="0">
                <a:solidFill>
                  <a:srgbClr val="000000"/>
                </a:solidFill>
                <a:latin typeface="Arial Narrow" panose="020B0606020202030204" pitchFamily="34" charset="0"/>
              </a:rPr>
              <a:t>“Blessed are the merciful, for they shall receive mercy.</a:t>
            </a:r>
          </a:p>
          <a:p>
            <a:pPr algn="l"/>
            <a:r>
              <a:rPr lang="en-US" sz="3200" i="1" baseline="30000" dirty="0">
                <a:solidFill>
                  <a:srgbClr val="000000"/>
                </a:solidFill>
                <a:latin typeface="Arial Narrow" panose="020B0606020202030204" pitchFamily="34" charset="0"/>
              </a:rPr>
              <a:t> </a:t>
            </a:r>
            <a:r>
              <a:rPr lang="en-US" sz="3200" i="1" dirty="0">
                <a:solidFill>
                  <a:srgbClr val="000000"/>
                </a:solidFill>
                <a:latin typeface="Arial Narrow" panose="020B0606020202030204" pitchFamily="34" charset="0"/>
              </a:rPr>
              <a:t>“Blessed are the pure in heart, for they shall see God.</a:t>
            </a:r>
          </a:p>
          <a:p>
            <a:pPr algn="l"/>
            <a:r>
              <a:rPr lang="en-US" sz="3200" i="1" baseline="30000" dirty="0">
                <a:solidFill>
                  <a:srgbClr val="000000"/>
                </a:solidFill>
                <a:latin typeface="Arial Narrow" panose="020B0606020202030204" pitchFamily="34" charset="0"/>
              </a:rPr>
              <a:t> </a:t>
            </a:r>
            <a:r>
              <a:rPr lang="en-US" sz="3200" i="1" dirty="0">
                <a:solidFill>
                  <a:srgbClr val="000000"/>
                </a:solidFill>
                <a:latin typeface="Arial Narrow" panose="020B0606020202030204" pitchFamily="34" charset="0"/>
              </a:rPr>
              <a:t>“Blessed are the peacemakers, for they shall be called sons of God.</a:t>
            </a:r>
          </a:p>
          <a:p>
            <a:pPr algn="l"/>
            <a:r>
              <a:rPr lang="en-US" sz="3200" i="1" baseline="30000" dirty="0">
                <a:solidFill>
                  <a:srgbClr val="000000"/>
                </a:solidFill>
                <a:latin typeface="Arial Narrow" panose="020B0606020202030204" pitchFamily="34" charset="0"/>
              </a:rPr>
              <a:t> </a:t>
            </a:r>
            <a:r>
              <a:rPr lang="en-US" sz="3200" i="1" dirty="0">
                <a:solidFill>
                  <a:srgbClr val="000000"/>
                </a:solidFill>
                <a:latin typeface="Arial Narrow" panose="020B0606020202030204" pitchFamily="34" charset="0"/>
              </a:rPr>
              <a:t>“Blessed are those who are persecuted for righteousness' sake, for theirs is the kingdom of heaven.</a:t>
            </a:r>
          </a:p>
        </p:txBody>
      </p:sp>
    </p:spTree>
    <p:extLst>
      <p:ext uri="{BB962C8B-B14F-4D97-AF65-F5344CB8AC3E}">
        <p14:creationId xmlns:p14="http://schemas.microsoft.com/office/powerpoint/2010/main" val="8665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0D6F2-2E58-4B68-D43A-F8ABA86C04E5}"/>
              </a:ext>
            </a:extLst>
          </p:cNvPr>
          <p:cNvPicPr>
            <a:picLocks noChangeAspect="1"/>
          </p:cNvPicPr>
          <p:nvPr/>
        </p:nvPicPr>
        <p:blipFill rotWithShape="1">
          <a:blip r:embed="rId2">
            <a:extLst>
              <a:ext uri="{28A0092B-C50C-407E-A947-70E740481C1C}">
                <a14:useLocalDpi xmlns:a14="http://schemas.microsoft.com/office/drawing/2010/main" val="0"/>
              </a:ext>
            </a:extLst>
          </a:blip>
          <a:srcRect t="24768" r="546"/>
          <a:stretch/>
        </p:blipFill>
        <p:spPr>
          <a:xfrm>
            <a:off x="0" y="0"/>
            <a:ext cx="9144000" cy="5143500"/>
          </a:xfrm>
          <a:prstGeom prst="rect">
            <a:avLst/>
          </a:prstGeom>
        </p:spPr>
      </p:pic>
      <p:sp>
        <p:nvSpPr>
          <p:cNvPr id="2" name="TextBox 1">
            <a:extLst>
              <a:ext uri="{FF2B5EF4-FFF2-40B4-BE49-F238E27FC236}">
                <a16:creationId xmlns:a16="http://schemas.microsoft.com/office/drawing/2014/main" id="{339EBA5E-5E79-B426-BDE3-0C1B4EC2ED33}"/>
              </a:ext>
            </a:extLst>
          </p:cNvPr>
          <p:cNvSpPr txBox="1"/>
          <p:nvPr/>
        </p:nvSpPr>
        <p:spPr>
          <a:xfrm>
            <a:off x="323528" y="267494"/>
            <a:ext cx="8496944" cy="4524315"/>
          </a:xfrm>
          <a:prstGeom prst="rect">
            <a:avLst/>
          </a:prstGeom>
          <a:noFill/>
          <a:effectLst>
            <a:outerShdw blurRad="25400" dist="25400" dir="3600000" algn="tl" rotWithShape="0">
              <a:schemeClr val="bg2">
                <a:lumMod val="90000"/>
                <a:alpha val="43000"/>
              </a:schemeClr>
            </a:outerShdw>
          </a:effectLst>
        </p:spPr>
        <p:txBody>
          <a:bodyPr wrap="square" rtlCol="0">
            <a:spAutoFit/>
          </a:bodyPr>
          <a:lstStyle/>
          <a:p>
            <a:pPr algn="l"/>
            <a:r>
              <a:rPr lang="en-US" sz="3200" i="1" dirty="0">
                <a:solidFill>
                  <a:srgbClr val="000000"/>
                </a:solidFill>
                <a:latin typeface="Arial Narrow" panose="020B0606020202030204" pitchFamily="34" charset="0"/>
              </a:rPr>
              <a:t>“Blessed are you when others revile you and persecute you and utter all kinds of evil against you falsely on my account. Rejoice and be glad, for your reward is great in heaven, for so they persecuted the prophets who were before you.</a:t>
            </a:r>
          </a:p>
          <a:p>
            <a:pPr algn="l"/>
            <a:r>
              <a:rPr lang="en-US" sz="3200" i="1" dirty="0">
                <a:solidFill>
                  <a:srgbClr val="000000"/>
                </a:solidFill>
                <a:latin typeface="Arial Narrow" panose="020B0606020202030204" pitchFamily="34" charset="0"/>
              </a:rPr>
              <a:t>“You are the salt of the earth, but if salt has lost its taste, how shall its saltiness be restored? It is no longer good for anything except to be thrown out and trampled under people's feet.</a:t>
            </a:r>
          </a:p>
        </p:txBody>
      </p:sp>
    </p:spTree>
    <p:extLst>
      <p:ext uri="{BB962C8B-B14F-4D97-AF65-F5344CB8AC3E}">
        <p14:creationId xmlns:p14="http://schemas.microsoft.com/office/powerpoint/2010/main" val="29578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0D6F2-2E58-4B68-D43A-F8ABA86C04E5}"/>
              </a:ext>
            </a:extLst>
          </p:cNvPr>
          <p:cNvPicPr>
            <a:picLocks noChangeAspect="1"/>
          </p:cNvPicPr>
          <p:nvPr/>
        </p:nvPicPr>
        <p:blipFill rotWithShape="1">
          <a:blip r:embed="rId2">
            <a:extLst>
              <a:ext uri="{28A0092B-C50C-407E-A947-70E740481C1C}">
                <a14:useLocalDpi xmlns:a14="http://schemas.microsoft.com/office/drawing/2010/main" val="0"/>
              </a:ext>
            </a:extLst>
          </a:blip>
          <a:srcRect t="24768" r="546"/>
          <a:stretch/>
        </p:blipFill>
        <p:spPr>
          <a:xfrm>
            <a:off x="0" y="0"/>
            <a:ext cx="9144000" cy="5143500"/>
          </a:xfrm>
          <a:prstGeom prst="rect">
            <a:avLst/>
          </a:prstGeom>
        </p:spPr>
      </p:pic>
      <p:sp>
        <p:nvSpPr>
          <p:cNvPr id="2" name="TextBox 1">
            <a:extLst>
              <a:ext uri="{FF2B5EF4-FFF2-40B4-BE49-F238E27FC236}">
                <a16:creationId xmlns:a16="http://schemas.microsoft.com/office/drawing/2014/main" id="{339EBA5E-5E79-B426-BDE3-0C1B4EC2ED33}"/>
              </a:ext>
            </a:extLst>
          </p:cNvPr>
          <p:cNvSpPr txBox="1"/>
          <p:nvPr/>
        </p:nvSpPr>
        <p:spPr>
          <a:xfrm>
            <a:off x="323528" y="267494"/>
            <a:ext cx="8496944" cy="3046988"/>
          </a:xfrm>
          <a:prstGeom prst="rect">
            <a:avLst/>
          </a:prstGeom>
          <a:noFill/>
          <a:effectLst>
            <a:outerShdw blurRad="25400" dist="25400" dir="3600000" algn="tl" rotWithShape="0">
              <a:schemeClr val="bg2">
                <a:lumMod val="90000"/>
                <a:alpha val="43000"/>
              </a:schemeClr>
            </a:outerShdw>
          </a:effectLst>
        </p:spPr>
        <p:txBody>
          <a:bodyPr wrap="square" rtlCol="0">
            <a:spAutoFit/>
          </a:bodyPr>
          <a:lstStyle/>
          <a:p>
            <a:pPr algn="l"/>
            <a:r>
              <a:rPr lang="en-US" sz="3200" i="1" dirty="0">
                <a:solidFill>
                  <a:srgbClr val="000000"/>
                </a:solidFill>
                <a:latin typeface="Arial Narrow" panose="020B0606020202030204" pitchFamily="34" charset="0"/>
              </a:rPr>
              <a:t>“You are the light of the world. A city set on a hill cannot be hidden. Nor do people light a lamp and put it under a basket, but on a stand, and it gives light to all in the house. In the same way, let your light shine before others, so that they may see your good works and give glory to your Father who is in heaven.</a:t>
            </a:r>
          </a:p>
        </p:txBody>
      </p:sp>
    </p:spTree>
    <p:extLst>
      <p:ext uri="{BB962C8B-B14F-4D97-AF65-F5344CB8AC3E}">
        <p14:creationId xmlns:p14="http://schemas.microsoft.com/office/powerpoint/2010/main" val="94297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TotalTime>
  <Words>571</Words>
  <Application>Microsoft Office PowerPoint</Application>
  <PresentationFormat>On-screen Show (16:9)</PresentationFormat>
  <Paragraphs>66</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dc:creator>
  <cp:lastModifiedBy>Streamer</cp:lastModifiedBy>
  <cp:revision>41</cp:revision>
  <dcterms:created xsi:type="dcterms:W3CDTF">2009-09-09T06:01:12Z</dcterms:created>
  <dcterms:modified xsi:type="dcterms:W3CDTF">2022-10-30T00:27:40Z</dcterms:modified>
</cp:coreProperties>
</file>